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8"/>
  </p:notesMasterIdLst>
  <p:sldIdLst>
    <p:sldId id="256" r:id="rId2"/>
    <p:sldId id="257" r:id="rId3"/>
    <p:sldId id="258" r:id="rId4"/>
    <p:sldId id="261" r:id="rId5"/>
    <p:sldId id="262" r:id="rId6"/>
    <p:sldId id="263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294" y="-16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500685B-9455-4659-9722-2EFED19F1361}" type="datetimeFigureOut">
              <a:rPr lang="ru-RU" smtClean="0"/>
              <a:pPr/>
              <a:t>06.12.2016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CAA86E4-08CA-4DE1-93F5-6FEEBFC39DF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780031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AA86E4-08CA-4DE1-93F5-6FEEBFC39DFF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508000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06.12.2016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06.12.2016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06.12.2016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06.12.2016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06.12.2016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06.12.2016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06.12.2016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06.12.2016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92696"/>
            <a:ext cx="9120808" cy="61653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5724128" y="2060848"/>
            <a:ext cx="3131840" cy="352839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3192" y="0"/>
            <a:ext cx="9144000" cy="908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857224" y="865270"/>
            <a:ext cx="735811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Проведение мероприятий по наблюдению за соблюдением обязательных требований организациями осуществляющим  розничную продажу алкогольной продукции на территории Камчатского края в сентябре 2016 года. </a:t>
            </a:r>
            <a:endParaRPr lang="ru-RU" sz="24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5335364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908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60036" y="5000636"/>
            <a:ext cx="882047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ходе проведения мероприятий по наблюдению за соблюдением обязательных требований организациями, осуществляющими розничную продажу алкогольной продукции на территории </a:t>
            </a:r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Камчатского края в магазине, деятельность в котором осуществляет ООО «Фирюза» (ИНН </a:t>
            </a:r>
            <a:r>
              <a:rPr lang="ru-RU" sz="1400" dirty="0"/>
              <a:t>4105008727</a:t>
            </a:r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), </a:t>
            </a:r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расположенном по адресу: Камчатский край, </a:t>
            </a:r>
            <a:r>
              <a:rPr lang="ru-RU" sz="1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Елизовский</a:t>
            </a:r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район, г. Елизово, ул. Мурманская, д. 17, здание склад 9,13,17,  нежилые помещения 16-19 Б,  </a:t>
            </a:r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выявлена алкогольная </a:t>
            </a:r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продукция, маркированная федеральными специальными марками (далее - ФСМ</a:t>
            </a:r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 с признаками подделки.</a:t>
            </a:r>
            <a:endParaRPr lang="ru-RU" sz="1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0" y="469582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152536"/>
            <a:ext cx="7776864" cy="3848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8509744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908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0" y="39528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0" y="47625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0" y="4581128"/>
            <a:ext cx="913827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cap="small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ВЫЯВЛЕННАЯ АЛКОГОЛЬНАЯ ПРОДУКЦИИЯ В </a:t>
            </a:r>
            <a:r>
              <a:rPr lang="ru-RU" cap="small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МАГАЗИНЕ ООО «ФИРЮЗА» </a:t>
            </a:r>
            <a:r>
              <a:rPr lang="ru-RU" cap="small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МАРКИРОВАННАЯ </a:t>
            </a:r>
            <a:r>
              <a:rPr lang="ru-RU" cap="small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ФСМ С </a:t>
            </a:r>
            <a:r>
              <a:rPr lang="ru-RU" cap="small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ПРИЗНАКАМИ ПОДДЕЛКИ</a:t>
            </a:r>
            <a:r>
              <a:rPr lang="ru-RU" cap="small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0" y="5301208"/>
            <a:ext cx="913827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– водка «Царица хлебов отборная», емкостью 0,5 л, крепостью 40%, даты розлива 21.12.2013, производства  </a:t>
            </a:r>
            <a:r>
              <a:rPr lang="ru-RU" dirty="0" smtClean="0"/>
              <a:t>ООО </a:t>
            </a:r>
            <a:r>
              <a:rPr lang="ru-RU" dirty="0"/>
              <a:t>«Родник и К</a:t>
            </a:r>
            <a:r>
              <a:rPr lang="ru-RU" dirty="0" smtClean="0"/>
              <a:t>».</a:t>
            </a:r>
            <a:endParaRPr lang="ru-RU" dirty="0"/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3" y="944513"/>
            <a:ext cx="7560840" cy="35646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Стрелка вправо 9"/>
          <p:cNvSpPr/>
          <p:nvPr/>
        </p:nvSpPr>
        <p:spPr>
          <a:xfrm rot="1601575">
            <a:off x="2060866" y="1287702"/>
            <a:ext cx="1512168" cy="720080"/>
          </a:xfrm>
          <a:prstGeom prst="right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3869424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71" y="0"/>
            <a:ext cx="9144000" cy="908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-4401" y="1122652"/>
            <a:ext cx="4569505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Алкогольная продукция, маркированная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ФСМ с признаками подделки,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выявленная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магазине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ООО «Фирюза», изъята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направлена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Экспертно-криминалистический центр УМВД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России по Хабаровскому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краю для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проведения экспертизы подлинности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федеральных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специальных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марок.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106" name="Picture 10" descr="Z:\7. Отдел контроля за легальностью производства и  оборота\Денисов А.Н\презентации\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2357" y="3212976"/>
            <a:ext cx="3455987" cy="3240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074" r="29288"/>
          <a:stretch/>
        </p:blipFill>
        <p:spPr bwMode="auto">
          <a:xfrm>
            <a:off x="4716016" y="1122652"/>
            <a:ext cx="4032448" cy="53306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436677">
            <a:off x="3016477" y="3013381"/>
            <a:ext cx="6832219" cy="1285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7528456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4948"/>
            <a:ext cx="9144000" cy="908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06896" y="1124744"/>
            <a:ext cx="4158208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Согласно заключению эксперта от </a:t>
            </a:r>
            <a:r>
              <a:rPr lang="ru-RU" dirty="0"/>
              <a:t>21.10.2016 № 909-Э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экспертно-криминалистического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центра УМВД России по Хабаровскому краю</a:t>
            </a:r>
          </a:p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ФСМ, нанесенные на </a:t>
            </a:r>
          </a:p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алкогольную продукцию, изъятую у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ООО «Фирюза»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b="1" dirty="0">
                <a:solidFill>
                  <a:srgbClr val="FF0000"/>
                </a:solidFill>
              </a:rPr>
              <a:t>Изготовлены  </a:t>
            </a:r>
            <a:r>
              <a:rPr lang="ru-RU" b="1" dirty="0" smtClean="0">
                <a:solidFill>
                  <a:srgbClr val="FF0000"/>
                </a:solidFill>
              </a:rPr>
              <a:t>не ПРОИЗВОДСТВОМ  </a:t>
            </a:r>
            <a:r>
              <a:rPr lang="ru-RU" b="1" dirty="0">
                <a:solidFill>
                  <a:srgbClr val="FF0000"/>
                </a:solidFill>
              </a:rPr>
              <a:t>ФГУП Гознак</a:t>
            </a:r>
          </a:p>
        </p:txBody>
      </p:sp>
      <p:pic>
        <p:nvPicPr>
          <p:cNvPr id="5125" name="Picture 5" descr="Z:\7. Отдел контроля за легальностью производства и  оборота\Денисов А.Н\презентации\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896" y="3798749"/>
            <a:ext cx="4232275" cy="2809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782" r="63501"/>
          <a:stretch/>
        </p:blipFill>
        <p:spPr bwMode="auto">
          <a:xfrm rot="16200000">
            <a:off x="6103515" y="-60822"/>
            <a:ext cx="1143001" cy="3848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0965" y="4509120"/>
            <a:ext cx="3846513" cy="1139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2553" y="2859088"/>
            <a:ext cx="3846513" cy="1139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1" name="Picture 9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628579">
            <a:off x="3834358" y="2891059"/>
            <a:ext cx="6169917" cy="1255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1423385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908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683568" y="933227"/>
            <a:ext cx="806489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В отношении ООО «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Фюрюза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 </a:t>
            </a:r>
            <a:r>
              <a:rPr lang="ru-RU" sz="2000" dirty="0" smtClean="0"/>
              <a:t>составлен протокол об административном правонарушении по ч</a:t>
            </a:r>
            <a:r>
              <a:rPr lang="ru-RU" sz="2000" dirty="0"/>
              <a:t>. 4 ст. 15.12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КоАП РФ, материалы дела переданы в судебные органы для принятия законного решения.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2276872"/>
            <a:ext cx="7488832" cy="41044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10556356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624</TotalTime>
  <Words>248</Words>
  <Application>Microsoft Office PowerPoint</Application>
  <PresentationFormat>Экран (4:3)</PresentationFormat>
  <Paragraphs>11</Paragraphs>
  <Slides>6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Апекс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Алексей А.Н.. Денисов</dc:creator>
  <cp:lastModifiedBy>Алексей А.Н.. Денисов</cp:lastModifiedBy>
  <cp:revision>45</cp:revision>
  <dcterms:created xsi:type="dcterms:W3CDTF">2015-06-05T03:38:37Z</dcterms:created>
  <dcterms:modified xsi:type="dcterms:W3CDTF">2016-12-06T00:24:57Z</dcterms:modified>
</cp:coreProperties>
</file>