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4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8D541A-D7A1-4EFA-811D-79D9ADBD2E03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6905A-B7C6-49AE-800C-DFD1ED61EA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2631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6905A-B7C6-49AE-800C-DFD1ED61EAC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9599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36712"/>
            <a:ext cx="91440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Республике Саха (Якутия) в ноябре 2016 года.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911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857364"/>
            <a:ext cx="6134100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3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MG_16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92994"/>
            <a:ext cx="8280920" cy="384333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844" y="4143380"/>
            <a:ext cx="88204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Республике Саха (Якутия) </a:t>
            </a: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«</a:t>
            </a:r>
            <a:r>
              <a:rPr lang="ru-RU" sz="1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Шахин</a:t>
            </a: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деятельность в котором осуществляет «ООО «</a:t>
            </a:r>
            <a:r>
              <a:rPr lang="ru-RU" sz="14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Софлу</a:t>
            </a:r>
            <a:r>
              <a:rPr lang="ru-RU" sz="1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(ИНН 1402011004),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678900, Республика Саха (Якутия), </a:t>
            </a:r>
            <a:r>
              <a:rPr lang="ru-RU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Алданский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улус, г. Алдан, ул. Достовалова,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32,  в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подделки, иная алкогольная продукция, розничная продажа которой осуществлялась при отсутствии документов, подтверждающих легальность ее производства и оборота, а также без лицензии на осуществление розничной продажи такой продукции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09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MG_16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500042"/>
            <a:ext cx="8244085" cy="463837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14546" y="4643446"/>
            <a:ext cx="5429288" cy="17002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Водка «Столичная», 40%, 0,5л;</a:t>
            </a:r>
          </a:p>
          <a:p>
            <a:pPr algn="ctr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- водка «Родники Сибири», 40%. 0,5л;</a:t>
            </a:r>
          </a:p>
          <a:p>
            <a:pPr algn="ctr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- водка «</a:t>
            </a:r>
            <a:r>
              <a:rPr lang="ru-RU" dirty="0" err="1" smtClean="0">
                <a:solidFill>
                  <a:srgbClr val="FF0000"/>
                </a:solidFill>
              </a:rPr>
              <a:t>Протос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Финкая</a:t>
            </a:r>
            <a:r>
              <a:rPr lang="ru-RU" dirty="0" smtClean="0">
                <a:solidFill>
                  <a:srgbClr val="FF0000"/>
                </a:solidFill>
              </a:rPr>
              <a:t> серебро», 40%, 0,5л;</a:t>
            </a:r>
          </a:p>
          <a:p>
            <a:pPr algn="ctr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- водка «Парламент», 40%, 0,5л;</a:t>
            </a:r>
          </a:p>
          <a:p>
            <a:pPr algn="ctr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</a:rPr>
              <a:t>- водка «Золото Славян», 40%, 0,25л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28794" y="1214422"/>
            <a:ext cx="57150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small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Выявленная алкогольная продукция, маркированная федеральными специальными марками с признаками подделки 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6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989" y="5157192"/>
            <a:ext cx="896448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small" dirty="0" smtClean="0">
                <a:latin typeface="Times New Roman" pitchFamily="18" charset="0"/>
                <a:cs typeface="Times New Roman" panose="02020603050405020304" pitchFamily="18" charset="0"/>
              </a:rPr>
              <a:t>Иная алкогольная продукция, в магазине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Шахин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ДЕЯТЕЛЬНОСТЬ  В КОТОРОМ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«ООО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Софлу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(ИНН </a:t>
            </a:r>
            <a:r>
              <a:rPr lang="ru-RU" sz="1600" b="1" dirty="0"/>
              <a:t>1402011004</a:t>
            </a:r>
            <a:r>
              <a:rPr lang="ru-RU" sz="1600" b="1" dirty="0" smtClean="0">
                <a:latin typeface="Times New Roman" panose="02020603050405020304" pitchFamily="18" charset="0"/>
                <a:cs typeface="Angsana New" pitchFamily="18" charset="-34"/>
              </a:rPr>
              <a:t>), </a:t>
            </a:r>
            <a:r>
              <a:rPr lang="ru-RU" sz="16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оборот которой осуществлялся без документов, подтверждающих легальность ее производства и оборота, без соответствующей лицензии</a:t>
            </a:r>
            <a:endParaRPr lang="ru-RU" sz="1600" b="1" cap="sm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cap="small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IMG_16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873745"/>
            <a:ext cx="8352928" cy="406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3550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0145" y="869763"/>
            <a:ext cx="354264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изъята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2714620"/>
            <a:ext cx="3384375" cy="326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4817" y="1814973"/>
            <a:ext cx="4074390" cy="141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071" y="3431148"/>
            <a:ext cx="4281518" cy="129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0454" y="4926641"/>
            <a:ext cx="4263115" cy="147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248704" y="3019791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528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</a:t>
            </a: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978-Э от 21.11.2016 экспертно-криминалистического центра УМВД России по Хабаровскому краю</a:t>
            </a:r>
          </a:p>
          <a:p>
            <a:pPr algn="ctr"/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</a:t>
            </a:r>
          </a:p>
          <a:p>
            <a:pPr algn="ctr"/>
            <a:r>
              <a:rPr lang="ru-RU" b="1" i="1" u="sng" dirty="0">
                <a:solidFill>
                  <a:srgbClr val="FF0000"/>
                </a:solidFill>
              </a:rPr>
              <a:t>Изготовлены  </a:t>
            </a:r>
            <a:r>
              <a:rPr lang="ru-RU" b="1" i="1" u="sng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i="1" u="sng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65104" y="97134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56997"/>
            <a:ext cx="2713333" cy="214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4284" y="3790526"/>
            <a:ext cx="2713332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548983" y="3194053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42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52277"/>
            <a:ext cx="80648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признакам состава административного правонарушения предусмотренного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ч.2 ст.14.16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КоАП РФ в отношении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«ООО «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Софлу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(ИНН 1402011004),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должностного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по ч. 3 ст. 14.17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КоАП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РФ в отношении организации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составлены протоколы об административном правонарушении, материалы административного расследования  переданы в судебные органы для принятия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решения.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адрес ООО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Софлу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законного представителя организации направлены извещения о необходимости явки для составления протоколов об административном правонарушении по ч. 4 ст. 15.12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КоАП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РФ.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2428868"/>
            <a:ext cx="7572428" cy="3954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05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381</Words>
  <Application>Microsoft Office PowerPoint</Application>
  <PresentationFormat>Экран (4:3)</PresentationFormat>
  <Paragraphs>18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GrubnikovN</cp:lastModifiedBy>
  <cp:revision>65</cp:revision>
  <dcterms:created xsi:type="dcterms:W3CDTF">2015-06-05T03:38:37Z</dcterms:created>
  <dcterms:modified xsi:type="dcterms:W3CDTF">2016-12-07T00:24:50Z</dcterms:modified>
</cp:coreProperties>
</file>