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340768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октябре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74" y="4611231"/>
            <a:ext cx="89044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магазине, деятельность в котором осуществляет физическое лицо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Рагим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Вилаят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оглы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расположенном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Приморский край, г. Владивосток, проспект Красного Знамени, д.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133/2, 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Денисов А.Н\Дела\Мойдунова М.Н\Фото\DSC069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2400" y="-5829300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G_15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98477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1640" y="1412776"/>
            <a:ext cx="6480720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760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ВИРТИНЕ МАГАЗИНА, ДЕЯТЕЛЬНОСТЬ В КОТОРОМ ОСУЩЕСТВЛЯЕТ </a:t>
            </a:r>
            <a:r>
              <a:rPr lang="ru-RU" sz="1400" cap="smal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smal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Р.В.о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2493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4860032" y="2780928"/>
            <a:ext cx="1440160" cy="864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500" y="922561"/>
            <a:ext cx="9001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ФСМ С ПРИЗНАКАМИ ПОДДЕЛКИ В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МАГАЗИНЕ, 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</a:t>
            </a:r>
            <a:r>
              <a:rPr lang="ru-RU" sz="1400" cap="small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small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Р.В.о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cap="sm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Z:\7. Отдел контроля за легальностью производства и  оборота\Денисов А.Н\Дела\Мойдунова М.Н\Фото\DSC069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2400" y="-58293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149080"/>
            <a:ext cx="9144000" cy="2708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"Хлебный дар", 0,5 л., 40%, дата розлива отсутствует, производства согласно ФСМ Украина ООО "НВК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"Мерная на молоке" 40%, 0,5 л., дата розлива 06.12.2013, производства согласно ФСМ ООО "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Госспиртконтроль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"Мерная на молоке" 40%, 0,7 л., дата розлива отсутствует, производства согласно ФСМ ООО "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Госспиртконтроль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Российский коньяк трехлетний "Дар Каспия" 40 %, 0,5 л., дата розлива отсутствует, производства ООО "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Каспий»;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«Белая береза», емкостью 0,5 л, крепостью 40%, производства согласно ФСМ ПКФ «Березка», даты розлива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10643"/>
            <a:ext cx="727280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9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                    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Р.В.о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2" r="26884" b="27325"/>
          <a:stretch/>
        </p:blipFill>
        <p:spPr bwMode="auto">
          <a:xfrm>
            <a:off x="4355976" y="1122652"/>
            <a:ext cx="4464496" cy="533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597102" y="3354311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19.10.2016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904-Э 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Р.В.о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Гознак.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1" t="29778" r="20225"/>
          <a:stretch/>
        </p:blipFill>
        <p:spPr bwMode="auto">
          <a:xfrm rot="16200000">
            <a:off x="6506516" y="296562"/>
            <a:ext cx="1256504" cy="2985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0301" r="37367" b="14222"/>
          <a:stretch/>
        </p:blipFill>
        <p:spPr bwMode="auto">
          <a:xfrm rot="16200000">
            <a:off x="6450692" y="2217477"/>
            <a:ext cx="1368154" cy="2985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97" r="85207" b="-160"/>
          <a:stretch/>
        </p:blipFill>
        <p:spPr bwMode="auto">
          <a:xfrm rot="16200000">
            <a:off x="6508717" y="4118669"/>
            <a:ext cx="1252107" cy="2985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967186" y="3218333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474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Мададова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Р.В.о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направлено извещение о необходимости явки для составления протокола (дачи пояснений) по делу об административном правонарушении, ответственность за которое предусмотрена ч. 4 ст. 15.12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КоАП РФ.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348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63</cp:revision>
  <dcterms:created xsi:type="dcterms:W3CDTF">2015-06-05T03:38:37Z</dcterms:created>
  <dcterms:modified xsi:type="dcterms:W3CDTF">2016-12-05T00:21:56Z</dcterms:modified>
</cp:coreProperties>
</file>