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5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514FA-1538-40F4-8105-14F9A17A9A13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F403E-6D18-4F26-9634-28B326514D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604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F403E-6D18-4F26-9634-28B326514DA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500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09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36712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октябре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74" y="4611231"/>
            <a:ext cx="89044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 деятельность в котором осуществляет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Сосницкий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Андрей Витальевич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(ИНН: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250210810986), расположенном по адресу: Приморский край, г. Владивосток,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Сафонова д. 20,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подделки, а так же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нарушение установленного порядка регулирования цен на алкогольную продукцию, утвержденного Приказом Федеральной службы по регулированию алкогольного рынка от 11.05.2016 № 58н «Об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процентов»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56084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1640" y="1412776"/>
            <a:ext cx="6480720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760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ВИРТИНЕ МАГАЗИНА, ДЕЯТЕЛЬНОСТЬ В КОТОРОМ ОСУЩЕСТВЛЯЕТ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cap="small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Сосницкий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70" t="30371" r="11722" b="19821"/>
          <a:stretch/>
        </p:blipFill>
        <p:spPr bwMode="auto">
          <a:xfrm>
            <a:off x="827584" y="1844824"/>
            <a:ext cx="748883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573" y="908050"/>
            <a:ext cx="8914854" cy="5833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Российский коньяк выдержанный «КВ» «Лезгинка», крепостью 40 %, объемом 0,5, дата розлива отсутствует производства согласно ФСМ ГУП «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Кизлярский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коньячный завод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Российский коньяк «КВ» «Дербент», крепостью 40 %, объемом 0,5, дата розлива отсутствует производства согласно ФСМ ГУП «Дербентский коньячный завод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Коньяк Российский категории «КС» Дагестан, крепостью 40 %, объемом 0,5, дата розлива отсутствует производства согласно ФСМ ГУП «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Кизлярский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коньячный завод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Российский коньяк старый «КС» «Кизляр», крепостью 40 %, объемом 0,5 л., дата розлива отсутствует производства согласно ФСМ ООО «Орловский ликероводочный завод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«Пять озер», емкостью 0,5 л, крепостью 40%, дата розлива отсутствует, производства согласно ФСМ ООО «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Омсквинпром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Талка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0,5 л, крепостью 40%, дата розлива отсутствует, производства согласно ФСМ ЗАО «Сибирский ЛВЗ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«Парламент», емкостью 0,5 л, крепостью 40%, дата розлива 28.04.2016, производства согласно ФСМ ООО «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Парламет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Продакшн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«Финн 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Скай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0,5 л, крепостью 40%, дата розлива </a:t>
            </a:r>
            <a:r>
              <a:rPr lang="ru-RU" sz="1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отсутсвует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производства согласно ФСМ Нижнекамский ЛВЗ </a:t>
            </a:r>
            <a:r>
              <a:rPr lang="ru-RU" sz="1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Татспиртпром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«Запорожская сечь», емкостью 0,75 л, крепостью 40%, дата розлива отсутствует, производства согласно ФСМ  ООО «Запорожская 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Сечь»;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«Финская серебро», емкостью 0,5 л, крепостью 40%, дата розлива отсутствует, производства согласно ФСМ  ООО «Меркурий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«Собрание», емкостью 0,5 л, крепостью 40%, дата розлива отсутствует, производства согласно ФСМ ООО «Собрание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«Мерная на молоке», емкостью 0,5 л, крепостью 40%, дата розлива отсутствует, производства согласно ФСМ ООО «Инфо-Система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«Зеленая марка кедровая», емкостью 0,5 л, крепостью 40%, дата розлива отсутствует, производства согласно ФСМ ЗАО «ЛВЗ Топаз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«Белая береза», емкостью 0,5 л, крепостью 40%, дата розлива отсутствует, производства согласно ФСМ ООО «Курант», ценник отсутствует;</a:t>
            </a:r>
          </a:p>
          <a:p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«Черный бриллиант», емкостью 0,7 л, крепостью 40%, дата розлива 14.08.2015, производства согласно ФСМ ООО «Родник и К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572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                     ИП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Сосницкого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643182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19"/>
          <a:stretch/>
        </p:blipFill>
        <p:spPr bwMode="auto">
          <a:xfrm>
            <a:off x="4914064" y="1268760"/>
            <a:ext cx="3836385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419994" y="2935799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30.11.2016 № 1017-Э экспертно-криминалистического 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ИП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Сосницкого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Гознак.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65851" y="-1053"/>
            <a:ext cx="1420813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97201" y="1839804"/>
            <a:ext cx="1358110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37300" y="3682193"/>
            <a:ext cx="1077913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791299" y="3449212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124744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адрес ИП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Сосницкого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направлены извещения о необходимости явки для составления протоколов (дачи пояснений) по делам об административных правонарушениях, ответственность за которые предусмотрены  ч. 2 ст. 14.6,                ч. 4 ст. 15.12 КоАП РФ.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671</Words>
  <Application>Microsoft Office PowerPoint</Application>
  <PresentationFormat>Экран (4:3)</PresentationFormat>
  <Paragraphs>25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51</cp:revision>
  <dcterms:created xsi:type="dcterms:W3CDTF">2015-06-05T03:38:37Z</dcterms:created>
  <dcterms:modified xsi:type="dcterms:W3CDTF">2016-12-06T23:45:52Z</dcterms:modified>
</cp:coreProperties>
</file>