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64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100" d="100"/>
          <a:sy n="100" d="100"/>
        </p:scale>
        <p:origin x="-702" y="4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06.12.2016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836712"/>
            <a:ext cx="9144000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мероприятий по наблюдению за соблюдением обязательных требований организациями осуществляющим  розничную продажу алкогольной продукции на территории Приморского края в г. Владивосток, октябрь 2016 года. 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4911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 descr="review-planet.ru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2060848"/>
            <a:ext cx="8712968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53353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036" y="-171400"/>
            <a:ext cx="9144000" cy="108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0036" y="5325440"/>
            <a:ext cx="8820472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ходе проведения мероприятий по наблюдению за соблюдением обязательных требований организациями, осуществляющими розничную продажу алкогольной продукции на территории Приморского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края , в магазине  «Адмирал», 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расположенного по адресу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: г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. Владивосток, ул. Героев Тихоокеанцев, д.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16Б, где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осуществляет деятельность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индивидуальный предприниматель Ахундов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Адил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Шамсаддин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оглы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ИНН 253700627720,  выявлена алкогольная продукция, маркированная ФСМ </a:t>
            </a:r>
          </a:p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с признаками подделки </a:t>
            </a:r>
          </a:p>
          <a:p>
            <a:pPr algn="ctr"/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46958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745652"/>
            <a:ext cx="8352928" cy="4579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385097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39528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47625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42976" y="1000108"/>
            <a:ext cx="6958116" cy="3315700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2214546" y="928670"/>
            <a:ext cx="4572000" cy="123110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cap="small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ВЫЯВЛЕННАЯ АЛКОГОЛЬНАЯ ПРОДУКЦИИЯ В</a:t>
            </a:r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МАГАЗИНЕ  </a:t>
            </a:r>
            <a:r>
              <a:rPr lang="ru-RU" sz="2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«Адмирал»</a:t>
            </a:r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cap="small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МАРКИРОВАННАЯ ФСМ </a:t>
            </a:r>
          </a:p>
          <a:p>
            <a:pPr algn="ctr"/>
            <a:r>
              <a:rPr lang="ru-RU" b="1" cap="small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b="1" cap="small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cap="small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ПРИЗНАКАМИ ПОДДЕЛКИ: 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14678" y="2857496"/>
            <a:ext cx="5755835" cy="2857520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785786" y="4357694"/>
            <a:ext cx="4429156" cy="22860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 smtClean="0">
              <a:solidFill>
                <a:srgbClr val="FFFF00"/>
              </a:solidFill>
            </a:endParaRPr>
          </a:p>
          <a:p>
            <a:pPr algn="ctr"/>
            <a:endParaRPr lang="ru-RU" sz="1400" dirty="0" smtClean="0">
              <a:solidFill>
                <a:srgbClr val="FFFF00"/>
              </a:solidFill>
            </a:endParaRPr>
          </a:p>
          <a:p>
            <a:pPr algn="ctr"/>
            <a:endParaRPr lang="ru-RU" sz="1400" dirty="0" smtClean="0">
              <a:solidFill>
                <a:srgbClr val="FFFF00"/>
              </a:solidFill>
            </a:endParaRPr>
          </a:p>
          <a:p>
            <a:pPr algn="ctr"/>
            <a:endParaRPr lang="ru-RU" sz="1400" dirty="0" smtClean="0">
              <a:solidFill>
                <a:srgbClr val="FFFF00"/>
              </a:solidFill>
            </a:endParaRPr>
          </a:p>
          <a:p>
            <a:pPr algn="ctr"/>
            <a:endParaRPr lang="ru-RU" sz="1400" dirty="0" smtClean="0">
              <a:solidFill>
                <a:srgbClr val="FFFF00"/>
              </a:solidFill>
            </a:endParaRPr>
          </a:p>
          <a:p>
            <a:pPr algn="ctr"/>
            <a:r>
              <a:rPr lang="ru-RU" sz="1400" b="1" dirty="0" smtClean="0">
                <a:solidFill>
                  <a:srgbClr val="FFFF00"/>
                </a:solidFill>
              </a:rPr>
              <a:t>-водка «Белая береза», 40%, 0,5 л;</a:t>
            </a:r>
          </a:p>
          <a:p>
            <a:pPr algn="ctr"/>
            <a:r>
              <a:rPr lang="ru-RU" sz="1400" b="1" dirty="0" smtClean="0">
                <a:solidFill>
                  <a:srgbClr val="FFFF00"/>
                </a:solidFill>
              </a:rPr>
              <a:t>- водка «Царская грамота платиновая» 40%, 0,5 л;</a:t>
            </a:r>
          </a:p>
          <a:p>
            <a:pPr algn="ctr">
              <a:buFontTx/>
              <a:buChar char="-"/>
            </a:pPr>
            <a:r>
              <a:rPr lang="ru-RU" sz="1400" b="1" dirty="0" smtClean="0">
                <a:solidFill>
                  <a:srgbClr val="FFFF00"/>
                </a:solidFill>
              </a:rPr>
              <a:t>водка </a:t>
            </a:r>
            <a:r>
              <a:rPr lang="ru-RU" sz="1400" b="1" dirty="0" smtClean="0">
                <a:solidFill>
                  <a:srgbClr val="FFFF00"/>
                </a:solidFill>
              </a:rPr>
              <a:t>«Журавли» </a:t>
            </a:r>
            <a:r>
              <a:rPr lang="ru-RU" sz="1400" b="1" dirty="0" smtClean="0">
                <a:solidFill>
                  <a:srgbClr val="FFFF00"/>
                </a:solidFill>
              </a:rPr>
              <a:t>40%, 0,5 л</a:t>
            </a:r>
            <a:r>
              <a:rPr lang="ru-RU" sz="1400" b="1" dirty="0" smtClean="0">
                <a:solidFill>
                  <a:srgbClr val="FFFF00"/>
                </a:solidFill>
              </a:rPr>
              <a:t>;</a:t>
            </a:r>
            <a:r>
              <a:rPr lang="ru-RU" sz="1400" b="1" dirty="0" smtClean="0">
                <a:solidFill>
                  <a:srgbClr val="FFFF00"/>
                </a:solidFill>
              </a:rPr>
              <a:t> </a:t>
            </a:r>
            <a:r>
              <a:rPr lang="ru-RU" sz="1400" b="1" dirty="0" smtClean="0">
                <a:solidFill>
                  <a:srgbClr val="FFFF00"/>
                </a:solidFill>
              </a:rPr>
              <a:t>,</a:t>
            </a:r>
          </a:p>
          <a:p>
            <a:pPr algn="ctr">
              <a:buFontTx/>
              <a:buChar char="-"/>
            </a:pPr>
            <a:r>
              <a:rPr lang="ru-RU" sz="1400" b="1" dirty="0" smtClean="0">
                <a:solidFill>
                  <a:srgbClr val="FFFF00"/>
                </a:solidFill>
              </a:rPr>
              <a:t> </a:t>
            </a:r>
            <a:r>
              <a:rPr lang="ru-RU" sz="1400" b="1" dirty="0" smtClean="0">
                <a:solidFill>
                  <a:srgbClr val="FFFF00"/>
                </a:solidFill>
              </a:rPr>
              <a:t>водка </a:t>
            </a:r>
            <a:r>
              <a:rPr lang="ru-RU" sz="1400" b="1" dirty="0" smtClean="0">
                <a:solidFill>
                  <a:srgbClr val="FFFF00"/>
                </a:solidFill>
              </a:rPr>
              <a:t>«Арбатская элитная», </a:t>
            </a:r>
            <a:r>
              <a:rPr lang="ru-RU" sz="1400" b="1" dirty="0" smtClean="0">
                <a:solidFill>
                  <a:srgbClr val="FFFF00"/>
                </a:solidFill>
              </a:rPr>
              <a:t>40%, </a:t>
            </a:r>
            <a:r>
              <a:rPr lang="ru-RU" sz="1400" b="1" dirty="0" smtClean="0">
                <a:solidFill>
                  <a:srgbClr val="FFFF00"/>
                </a:solidFill>
              </a:rPr>
              <a:t>0,5л;</a:t>
            </a:r>
          </a:p>
          <a:p>
            <a:pPr algn="ctr">
              <a:buFontTx/>
              <a:buChar char="-"/>
            </a:pPr>
            <a:r>
              <a:rPr lang="ru-RU" sz="1400" b="1" dirty="0" smtClean="0">
                <a:solidFill>
                  <a:srgbClr val="FFFF00"/>
                </a:solidFill>
              </a:rPr>
              <a:t> </a:t>
            </a:r>
            <a:r>
              <a:rPr lang="ru-RU" sz="1400" b="1" dirty="0" smtClean="0">
                <a:solidFill>
                  <a:srgbClr val="FFFF00"/>
                </a:solidFill>
              </a:rPr>
              <a:t>водка </a:t>
            </a:r>
            <a:r>
              <a:rPr lang="ru-RU" sz="1400" b="1" dirty="0" smtClean="0">
                <a:solidFill>
                  <a:srgbClr val="FFFF00"/>
                </a:solidFill>
              </a:rPr>
              <a:t>«Зеленая </a:t>
            </a:r>
            <a:r>
              <a:rPr lang="ru-RU" sz="1400" b="1" dirty="0" smtClean="0">
                <a:solidFill>
                  <a:srgbClr val="FFFF00"/>
                </a:solidFill>
              </a:rPr>
              <a:t>марка </a:t>
            </a:r>
            <a:r>
              <a:rPr lang="ru-RU" sz="1400" b="1" dirty="0" smtClean="0">
                <a:solidFill>
                  <a:srgbClr val="FFFF00"/>
                </a:solidFill>
              </a:rPr>
              <a:t>кедровая», </a:t>
            </a:r>
            <a:r>
              <a:rPr lang="ru-RU" sz="1400" b="1" dirty="0" smtClean="0">
                <a:solidFill>
                  <a:srgbClr val="FFFF00"/>
                </a:solidFill>
              </a:rPr>
              <a:t>40</a:t>
            </a:r>
            <a:r>
              <a:rPr lang="ru-RU" sz="1400" b="1" dirty="0" smtClean="0">
                <a:solidFill>
                  <a:srgbClr val="FFFF00"/>
                </a:solidFill>
              </a:rPr>
              <a:t>%, 0,5л;</a:t>
            </a:r>
          </a:p>
          <a:p>
            <a:pPr algn="ctr">
              <a:buFontTx/>
              <a:buChar char="-"/>
            </a:pPr>
            <a:r>
              <a:rPr lang="ru-RU" sz="1400" b="1" dirty="0" smtClean="0">
                <a:solidFill>
                  <a:srgbClr val="FFFF00"/>
                </a:solidFill>
              </a:rPr>
              <a:t>водка "</a:t>
            </a:r>
            <a:r>
              <a:rPr lang="ru-RU" sz="1400" b="1" dirty="0" smtClean="0">
                <a:solidFill>
                  <a:srgbClr val="FFFF00"/>
                </a:solidFill>
              </a:rPr>
              <a:t>Столичная», 40%, 0,5л;</a:t>
            </a:r>
          </a:p>
          <a:p>
            <a:pPr algn="ctr">
              <a:buFontTx/>
              <a:buChar char="-"/>
            </a:pPr>
            <a:r>
              <a:rPr lang="ru-RU" sz="1400" b="1" dirty="0" smtClean="0">
                <a:solidFill>
                  <a:srgbClr val="FFFF00"/>
                </a:solidFill>
              </a:rPr>
              <a:t>- водка «Арбатская», 40%, 0,5л;</a:t>
            </a:r>
          </a:p>
          <a:p>
            <a:pPr algn="ctr">
              <a:buFontTx/>
              <a:buChar char="-"/>
            </a:pPr>
            <a:r>
              <a:rPr lang="ru-RU" sz="1400" b="1" dirty="0" smtClean="0">
                <a:solidFill>
                  <a:srgbClr val="FFFF00"/>
                </a:solidFill>
              </a:rPr>
              <a:t>Водка «Парламент», 40%, 0,5л;</a:t>
            </a:r>
          </a:p>
          <a:p>
            <a:pPr algn="ctr">
              <a:buFontTx/>
              <a:buChar char="-"/>
            </a:pPr>
            <a:r>
              <a:rPr lang="ru-RU" sz="1400" b="1" dirty="0" smtClean="0">
                <a:solidFill>
                  <a:srgbClr val="FFFF00"/>
                </a:solidFill>
              </a:rPr>
              <a:t>Водка «</a:t>
            </a:r>
            <a:r>
              <a:rPr lang="ru-RU" sz="1400" b="1" dirty="0" err="1" smtClean="0">
                <a:solidFill>
                  <a:srgbClr val="FFFF00"/>
                </a:solidFill>
              </a:rPr>
              <a:t>Талка</a:t>
            </a:r>
            <a:r>
              <a:rPr lang="ru-RU" sz="1400" b="1" dirty="0" smtClean="0">
                <a:solidFill>
                  <a:srgbClr val="FFFF00"/>
                </a:solidFill>
              </a:rPr>
              <a:t>», 40%, 0,5л, 0,75л;</a:t>
            </a:r>
          </a:p>
          <a:p>
            <a:pPr algn="ctr"/>
            <a:r>
              <a:rPr lang="ru-RU" sz="1400" b="1" dirty="0" smtClean="0">
                <a:solidFill>
                  <a:srgbClr val="FFFF00"/>
                </a:solidFill>
              </a:rPr>
              <a:t>- Водка «Мерная», 40%, 0,5</a:t>
            </a:r>
          </a:p>
          <a:p>
            <a:pPr algn="ctr">
              <a:buFontTx/>
              <a:buChar char="-"/>
            </a:pPr>
            <a:endParaRPr lang="ru-RU" dirty="0" smtClean="0">
              <a:solidFill>
                <a:srgbClr val="FFFF00"/>
              </a:solidFill>
            </a:endParaRPr>
          </a:p>
          <a:p>
            <a:pPr algn="ctr">
              <a:buFontTx/>
              <a:buChar char="-"/>
            </a:pPr>
            <a:endParaRPr lang="ru-RU" dirty="0" smtClean="0">
              <a:solidFill>
                <a:srgbClr val="FFFF00"/>
              </a:solidFill>
            </a:endParaRPr>
          </a:p>
          <a:p>
            <a:pPr algn="ctr"/>
            <a:endParaRPr lang="ru-RU" b="1" dirty="0" smtClean="0">
              <a:solidFill>
                <a:srgbClr val="FFFF00"/>
              </a:solidFill>
            </a:endParaRPr>
          </a:p>
          <a:p>
            <a:pPr algn="ctr"/>
            <a:endParaRPr lang="ru-RU" b="1" dirty="0" smtClean="0">
              <a:solidFill>
                <a:srgbClr val="FFFF00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429256" y="4286256"/>
            <a:ext cx="3571900" cy="235745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 smtClean="0">
              <a:solidFill>
                <a:srgbClr val="FFFF00"/>
              </a:solidFill>
            </a:endParaRPr>
          </a:p>
          <a:p>
            <a:pPr algn="ctr">
              <a:buFontTx/>
              <a:buChar char="-"/>
            </a:pPr>
            <a:r>
              <a:rPr lang="ru-RU" sz="1400" b="1" dirty="0" smtClean="0">
                <a:solidFill>
                  <a:srgbClr val="FFFF00"/>
                </a:solidFill>
              </a:rPr>
              <a:t>Водка «Классическая </a:t>
            </a:r>
            <a:r>
              <a:rPr lang="ru-RU" sz="1400" b="1" dirty="0" err="1" smtClean="0">
                <a:solidFill>
                  <a:srgbClr val="FFFF00"/>
                </a:solidFill>
              </a:rPr>
              <a:t>Путинка</a:t>
            </a:r>
            <a:r>
              <a:rPr lang="ru-RU" sz="1400" b="1" dirty="0" smtClean="0">
                <a:solidFill>
                  <a:srgbClr val="FFFF00"/>
                </a:solidFill>
              </a:rPr>
              <a:t> мягкая», 40%, 0,25л;</a:t>
            </a:r>
          </a:p>
          <a:p>
            <a:pPr algn="ctr">
              <a:buFontTx/>
              <a:buChar char="-"/>
            </a:pPr>
            <a:r>
              <a:rPr lang="ru-RU" sz="1400" b="1" dirty="0" smtClean="0">
                <a:solidFill>
                  <a:srgbClr val="FFFF00"/>
                </a:solidFill>
              </a:rPr>
              <a:t>Водка «Полтина рябиновая», 40%, 0,25л;</a:t>
            </a:r>
          </a:p>
          <a:p>
            <a:pPr algn="ctr">
              <a:buFontTx/>
              <a:buChar char="-"/>
            </a:pPr>
            <a:r>
              <a:rPr lang="ru-RU" sz="1400" b="1" dirty="0" smtClean="0">
                <a:solidFill>
                  <a:srgbClr val="FFFF00"/>
                </a:solidFill>
              </a:rPr>
              <a:t> </a:t>
            </a:r>
            <a:r>
              <a:rPr lang="ru-RU" sz="1400" b="1" dirty="0" smtClean="0">
                <a:solidFill>
                  <a:srgbClr val="FFFF00"/>
                </a:solidFill>
              </a:rPr>
              <a:t>водка «</a:t>
            </a:r>
            <a:r>
              <a:rPr lang="ru-RU" sz="1400" b="1" dirty="0" err="1" smtClean="0">
                <a:solidFill>
                  <a:srgbClr val="FFFF00"/>
                </a:solidFill>
              </a:rPr>
              <a:t>Залото</a:t>
            </a:r>
            <a:r>
              <a:rPr lang="ru-RU" sz="1400" b="1" dirty="0" smtClean="0">
                <a:solidFill>
                  <a:srgbClr val="FFFF00"/>
                </a:solidFill>
              </a:rPr>
              <a:t> славян», 40%, 0,25л;</a:t>
            </a:r>
          </a:p>
          <a:p>
            <a:pPr algn="ctr">
              <a:buFontTx/>
              <a:buChar char="-"/>
            </a:pPr>
            <a:r>
              <a:rPr lang="ru-RU" sz="1400" b="1" dirty="0" smtClean="0">
                <a:solidFill>
                  <a:srgbClr val="FFFF00"/>
                </a:solidFill>
              </a:rPr>
              <a:t> водка «Финская </a:t>
            </a:r>
            <a:r>
              <a:rPr lang="ru-RU" sz="1400" b="1" dirty="0" err="1" smtClean="0">
                <a:solidFill>
                  <a:srgbClr val="FFFF00"/>
                </a:solidFill>
              </a:rPr>
              <a:t>Протос</a:t>
            </a:r>
            <a:r>
              <a:rPr lang="ru-RU" sz="1400" b="1" dirty="0" smtClean="0">
                <a:solidFill>
                  <a:srgbClr val="FFFF00"/>
                </a:solidFill>
              </a:rPr>
              <a:t>», 40%, 0,5л</a:t>
            </a:r>
          </a:p>
          <a:p>
            <a:pPr algn="ctr">
              <a:buFontTx/>
              <a:buChar char="-"/>
            </a:pPr>
            <a:endParaRPr lang="ru-RU" b="1" dirty="0" smtClean="0">
              <a:solidFill>
                <a:srgbClr val="FFFF00"/>
              </a:solidFill>
            </a:endParaRPr>
          </a:p>
          <a:p>
            <a:pPr algn="ctr">
              <a:buFontTx/>
              <a:buChar char="-"/>
            </a:pPr>
            <a:endParaRPr lang="ru-RU" b="1" dirty="0" smtClean="0">
              <a:solidFill>
                <a:srgbClr val="FFFF00"/>
              </a:solidFill>
            </a:endParaRPr>
          </a:p>
          <a:p>
            <a:pPr algn="ctr">
              <a:buFontTx/>
              <a:buChar char="-"/>
            </a:pPr>
            <a:endParaRPr lang="ru-RU" b="1" dirty="0" smtClean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38694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71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85715" y="1122652"/>
            <a:ext cx="3542641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Алкогольная продукция, маркированная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ФСМ с признаками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подделки изъята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направлена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Экспертно-криминалистический центр УМВД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России по Хабаровскому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краю для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проведения экспертизы подлинности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федеральных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специальных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марок.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06" name="Picture 10" descr="Z:\7. Отдел контроля за легальностью производства и  оборота\Денисов А.Н\презентации\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9279" y="3429000"/>
            <a:ext cx="3038585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783807" y="1268760"/>
            <a:ext cx="355256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91880" y="1643050"/>
            <a:ext cx="5652120" cy="32624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8628579">
            <a:off x="4178810" y="2708236"/>
            <a:ext cx="4731998" cy="1336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475284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39552" y="952277"/>
            <a:ext cx="806489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признакам состава административного правонарушения предусмотренного ч.4 ст.15.12 КоАП РФ в отношении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индивидуального предпринимателя </a:t>
            </a: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Ахундова </a:t>
            </a:r>
            <a:r>
              <a:rPr lang="ru-RU" sz="1600" b="1" dirty="0" err="1">
                <a:latin typeface="Times New Roman" pitchFamily="18" charset="0"/>
                <a:cs typeface="Times New Roman" pitchFamily="18" charset="0"/>
              </a:rPr>
              <a:t>Адил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>
                <a:latin typeface="Times New Roman" pitchFamily="18" charset="0"/>
                <a:cs typeface="Times New Roman" pitchFamily="18" charset="0"/>
              </a:rPr>
              <a:t>Шамсаддин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>
                <a:latin typeface="Times New Roman" pitchFamily="18" charset="0"/>
                <a:cs typeface="Times New Roman" pitchFamily="18" charset="0"/>
              </a:rPr>
              <a:t>оглы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ИНН 253700627720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составлен протокол об административном правонарушении, материалы административного расследования </a:t>
            </a:r>
          </a:p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у7-ап556/07 переданы в судебные органы для принятия решения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7224" y="2357430"/>
            <a:ext cx="7488832" cy="4085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153346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1634</TotalTime>
  <Words>309</Words>
  <Application>Microsoft Office PowerPoint</Application>
  <PresentationFormat>Экран (4:3)</PresentationFormat>
  <Paragraphs>33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Слайд 1</vt:lpstr>
      <vt:lpstr>Слайд 2</vt:lpstr>
      <vt:lpstr>Слайд 3</vt:lpstr>
      <vt:lpstr>Слайд 4</vt:lpstr>
      <vt:lpstr>Слайд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Алексей А.Н.. Денисов</dc:creator>
  <cp:lastModifiedBy>GrubnikovN</cp:lastModifiedBy>
  <cp:revision>65</cp:revision>
  <dcterms:created xsi:type="dcterms:W3CDTF">2015-06-05T03:38:37Z</dcterms:created>
  <dcterms:modified xsi:type="dcterms:W3CDTF">2016-12-06T23:42:35Z</dcterms:modified>
</cp:coreProperties>
</file>