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7"/>
  </p:notesMasterIdLst>
  <p:sldIdLst>
    <p:sldId id="256" r:id="rId2"/>
    <p:sldId id="257" r:id="rId3"/>
    <p:sldId id="258" r:id="rId4"/>
    <p:sldId id="261" r:id="rId5"/>
    <p:sldId id="26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80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688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C:\Users\BukinaNA\Desktop\картинки\Хабаровск, Хабаровский край\114012000000.jpg"/>
          <p:cNvPicPr>
            <a:picLocks noChangeAspect="1" noChangeArrowheads="1"/>
          </p:cNvPicPr>
          <p:nvPr/>
        </p:nvPicPr>
        <p:blipFill>
          <a:blip r:embed="rId4"/>
          <a:srcRect l="3655" b="6910"/>
          <a:stretch>
            <a:fillRect/>
          </a:stretch>
        </p:blipFill>
        <p:spPr bwMode="auto">
          <a:xfrm>
            <a:off x="1285852" y="2500306"/>
            <a:ext cx="6643734" cy="420741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0" y="857232"/>
            <a:ext cx="8604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Хабаровского края в июле 2016 года.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995936" y="5877272"/>
            <a:ext cx="936104" cy="45719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4786322"/>
            <a:ext cx="882047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Хабаровского края в магазине, деятельность в котором осуществляет ООО «Марта» (ИНН 2706029012),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расположенном по адресу: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Хабаровский край, г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Амурск,                   пр. Строителей, д. 29, </a:t>
            </a:r>
            <a:r>
              <a:rPr lang="ru-RU" sz="1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(54-58,60), магазин,  в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ходе осмотра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выявлена алкогольная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ФСМ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с признаками подделки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товаросопроводительных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документов.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IMG_279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000108"/>
            <a:ext cx="6400800" cy="360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30" y="828581"/>
            <a:ext cx="91382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cap="sm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ПРОДУКЦИИЯ В </a:t>
            </a:r>
            <a:r>
              <a:rPr lang="ru-RU" cap="sm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МАГАЗИНЕ ООО «АСТРА» </a:t>
            </a:r>
            <a:r>
              <a:rPr lang="ru-RU" cap="sm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МАРКИРОВАННАЯ </a:t>
            </a:r>
            <a:r>
              <a:rPr lang="ru-RU" cap="sm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ФСМ С </a:t>
            </a:r>
            <a:r>
              <a:rPr lang="ru-RU" cap="sm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ПРИЗНАКАМИ ПОДДЕЛКИ</a:t>
            </a:r>
            <a:r>
              <a:rPr lang="ru-RU" cap="sm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39552" y="4572008"/>
            <a:ext cx="83529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itchFamily="18" charset="0"/>
              </a:rPr>
              <a:t>- водка «Финская серебро», емкостью 1 л, крепостью 40%, даты розлива 18.11.2014, производства ООО «Чегемский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винпищепром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в количестве 1 (одна) бутылка;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водка «Любимый графинчик люкс», емкостью 1 л, крепостью 40%, даты розлива 25.08.2014, производства ООО «ЛВЗ «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Дио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в количестве 1 (одна) бутылка.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 descr="IMG_279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928670"/>
            <a:ext cx="6400800" cy="346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Стрелка вправо 13"/>
          <p:cNvSpPr/>
          <p:nvPr/>
        </p:nvSpPr>
        <p:spPr>
          <a:xfrm>
            <a:off x="1714480" y="2643182"/>
            <a:ext cx="1071570" cy="428628"/>
          </a:xfrm>
          <a:prstGeom prst="rightArrow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лево 16"/>
          <p:cNvSpPr/>
          <p:nvPr/>
        </p:nvSpPr>
        <p:spPr>
          <a:xfrm>
            <a:off x="4143372" y="2571744"/>
            <a:ext cx="857256" cy="357190"/>
          </a:xfrm>
          <a:prstGeom prst="leftArrow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IMG_28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143116"/>
            <a:ext cx="192882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IMG_28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143116"/>
            <a:ext cx="201930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00000">
            <a:off x="0" y="2714620"/>
            <a:ext cx="9274923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14348" y="928670"/>
            <a:ext cx="800105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FF0000"/>
                </a:solidFill>
                <a:latin typeface="Arial Black" pitchFamily="34" charset="0"/>
              </a:rPr>
              <a:t>По результатам проверки в Единой государственной автоматизированной информационной системе учета объема производства и оборота этилового спирта, алкогольной и спиртосодержащей продукции (на основе серии и номера ФСМ) установлено, что информация, нанесенная на ФСМ вышеуказанной  алкогольной продукции не зафиксирована в ЕГАИС.</a:t>
            </a:r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5214950"/>
            <a:ext cx="771530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bg1"/>
                </a:solidFill>
                <a:latin typeface="Arial Black" pitchFamily="34" charset="0"/>
              </a:rPr>
              <a:t>Входе проведения контрольных мероприятий ООО «Марта» не были представлены сопроводительные документы, удостоверяющие легальность производства и оборота (товарно-транспортные накладные, справки к ним, сертификаты соответствия) на выявленную алкогольную продукцию.</a:t>
            </a:r>
            <a:endParaRPr lang="ru-RU" sz="1400" b="1" i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284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933227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bg1"/>
                </a:solidFill>
                <a:latin typeface="Arial Black" pitchFamily="34" charset="0"/>
              </a:rPr>
              <a:t>В отношении ООО «Марта» и его руководителя составлены протоколы об административном правонарушении по ч. 2 ст. 14.16 и по ч. 4 ст. 15.12 КоАП РФ.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2428868"/>
            <a:ext cx="7488832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979</TotalTime>
  <Words>303</Words>
  <Application>Microsoft Office PowerPoint</Application>
  <PresentationFormat>Экран (4:3)</PresentationFormat>
  <Paragraphs>10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Максим М.В.. Ильченко</cp:lastModifiedBy>
  <cp:revision>68</cp:revision>
  <dcterms:created xsi:type="dcterms:W3CDTF">2015-06-05T03:38:37Z</dcterms:created>
  <dcterms:modified xsi:type="dcterms:W3CDTF">2016-10-21T05:13:00Z</dcterms:modified>
</cp:coreProperties>
</file>