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36712"/>
            <a:ext cx="914400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Приморского края в сентябре 2016 года.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11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70" y="1916832"/>
            <a:ext cx="8352928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35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764" y="4695825"/>
            <a:ext cx="8820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Приморского края в магазине «Продукты» деятельность в котором осуществляет «ООО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«Апрель» ,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расположенном по адресу: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Приморский край,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Артем,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ул.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Фрунзе  д. 30,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ходе визуального осмотра витрины выявлена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ФСМ) с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подделки.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1257300"/>
            <a:ext cx="4779069" cy="317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57300"/>
            <a:ext cx="3672408" cy="317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09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0666" y="5085184"/>
            <a:ext cx="89644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cap="small" dirty="0">
                <a:latin typeface="Times New Roman" pitchFamily="18" charset="0"/>
                <a:cs typeface="Times New Roman" panose="02020603050405020304" pitchFamily="18" charset="0"/>
              </a:rPr>
              <a:t>ВЫЯВЛЕННАЯ АЛКОГОЛЬНАЯ ПРОДУКЦИИЯ В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МАГАЗИНЕ «Продукты» ООО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«Апрель» </a:t>
            </a:r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ФСМ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ПОДДЕЛКИ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1400" dirty="0"/>
              <a:t>Водка особая "Зеленая марка кедровая", 40%, 0,5 л.  Водка "Зеленая марка кедровая" ФСМ. Водка 0,5 л</a:t>
            </a:r>
            <a:r>
              <a:rPr lang="ru-RU" sz="1400" dirty="0" smtClean="0"/>
              <a:t>.,</a:t>
            </a:r>
            <a:r>
              <a:rPr lang="ru-RU" sz="1400" dirty="0"/>
              <a:t> Согласно этикетке водка "Мерная на молоке (MERNAYA ON MILK)" 0,5 л. 40%, согласно ФСМ водка "Мерная на молоке"40% 0,5 л. ФСМ водка 0,5 л.</a:t>
            </a:r>
            <a:endParaRPr lang="ru-RU" sz="1400" cap="smal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трелка влево 14"/>
          <p:cNvSpPr/>
          <p:nvPr/>
        </p:nvSpPr>
        <p:spPr>
          <a:xfrm>
            <a:off x="8820472" y="1484784"/>
            <a:ext cx="45719" cy="457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" y="836713"/>
            <a:ext cx="9090248" cy="416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179512" y="2348880"/>
            <a:ext cx="187220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/>
          <p:cNvSpPr/>
          <p:nvPr/>
        </p:nvSpPr>
        <p:spPr>
          <a:xfrm>
            <a:off x="7452320" y="3789040"/>
            <a:ext cx="1691680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69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15" y="908050"/>
            <a:ext cx="354264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признаками подделки,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изъята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краю для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марок.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79" y="3212975"/>
            <a:ext cx="3384375" cy="326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88024" y="908050"/>
            <a:ext cx="35525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ФСМ 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подделки,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676" y="3094472"/>
            <a:ext cx="4968552" cy="3360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506605" y="3579135"/>
            <a:ext cx="4731998" cy="1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28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20.09.2016 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811-Э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экспертно-криминалистического центра УМВД России по Хабаровскому краю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нанесенные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Изготовлены  </a:t>
            </a:r>
            <a:r>
              <a:rPr lang="ru-RU" b="1" dirty="0" smtClean="0">
                <a:solidFill>
                  <a:srgbClr val="FF0000"/>
                </a:solidFill>
              </a:rPr>
              <a:t>не ПРОИЗВОДСТВОМ  </a:t>
            </a:r>
            <a:r>
              <a:rPr lang="ru-RU" b="1" dirty="0">
                <a:solidFill>
                  <a:srgbClr val="FF0000"/>
                </a:solidFill>
              </a:rPr>
              <a:t>ФГУП Гознак</a:t>
            </a: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3790526"/>
            <a:ext cx="42322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65104" y="1054037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  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признаками подделки,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364" y="2933886"/>
            <a:ext cx="4581636" cy="365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240613" y="4274173"/>
            <a:ext cx="4731998" cy="1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23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952277"/>
            <a:ext cx="80648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признакам состава административного правонарушения предусмотренного ч.4 ст.15.12 КоАП РФ в отношении ООО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«Апрель»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должностного лица составлены протоколы об административном правонарушении, материалы административного расследования </a:t>
            </a:r>
          </a:p>
          <a:p>
            <a:pPr algn="ctr"/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у7-ап472/07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переданы в судебные органы для разрешения по существу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708920"/>
            <a:ext cx="6840760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55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279</Words>
  <Application>Microsoft Office PowerPoint</Application>
  <PresentationFormat>Экран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Евгений Жарков</cp:lastModifiedBy>
  <cp:revision>55</cp:revision>
  <dcterms:created xsi:type="dcterms:W3CDTF">2015-06-05T03:38:37Z</dcterms:created>
  <dcterms:modified xsi:type="dcterms:W3CDTF">2016-10-21T00:51:47Z</dcterms:modified>
</cp:coreProperties>
</file>