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t="12239" b="17524"/>
          <a:stretch/>
        </p:blipFill>
        <p:spPr bwMode="auto">
          <a:xfrm>
            <a:off x="0" y="865270"/>
            <a:ext cx="9120808" cy="59927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57224" y="865270"/>
            <a:ext cx="73581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сентябре 2016 года.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4932040" y="3861635"/>
            <a:ext cx="144016" cy="14342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000636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магазине, деятельность в котором осуществляет ООО 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Анадара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(ИНН </a:t>
            </a:r>
            <a:r>
              <a:rPr lang="ru-RU" sz="1400" dirty="0"/>
              <a:t>2502032232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Приморский край,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Надеждинский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п. Новый, ул. Ленина, д. 3А,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Z:\7. Отдел контроля за легальностью производства и  оборота\Денисов А.Н\Дела\ООО Анадара\фото видео\IMG_15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48883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581128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ООО «АНАДАРА» </a:t>
            </a:r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</a:t>
            </a:r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Z:\7. Отдел контроля за легальностью производства и  оборота\Денисов А.Н\Дела\ООО Анадара\фото видео\IMG_14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90935"/>
            <a:ext cx="7128792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5301208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водка «Зеленая марка кедровая», вместимостью 0,25 л, крепостью 40%, дата розлива отсутствует, производства ЗАО «ЛВЗ «Топаз</a:t>
            </a:r>
            <a:r>
              <a:rPr lang="ru-RU" dirty="0" smtClean="0"/>
              <a:t>», </a:t>
            </a:r>
            <a:r>
              <a:rPr lang="ru-RU" dirty="0"/>
              <a:t>розничная продажа которой осуществлялась по цене 185 рублей за </a:t>
            </a:r>
            <a:r>
              <a:rPr lang="ru-RU" dirty="0" smtClean="0"/>
              <a:t>бутылку.</a:t>
            </a: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1331640" y="1988840"/>
            <a:ext cx="1872208" cy="86409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ООО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Анадара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Z:\7. Отдел контроля за легальностью производства и  оборота\Денисов А.Н\Дела\ООО Анадара\фото видео\IMG_14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2652"/>
            <a:ext cx="4098818" cy="533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115201" y="2918725"/>
            <a:ext cx="6832219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23.09.2016 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859-Э 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Анадара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96" y="3798749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Z:\7. Отдел контроля за легальностью производства и  оборота\Денисов А.Н\Дела\ООО Анадара\фото видео\IMG_149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4" t="30435" r="69188" b="6064"/>
          <a:stretch/>
        </p:blipFill>
        <p:spPr bwMode="auto">
          <a:xfrm rot="5400000">
            <a:off x="6533926" y="98922"/>
            <a:ext cx="111670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Z:\7. Отдел контроля за легальностью производства и  оборота\Денисов А.Н\Дела\ООО Анадара\фото видео\IMG_149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57" t="27906" r="22495" b="16213"/>
          <a:stretch/>
        </p:blipFill>
        <p:spPr bwMode="auto">
          <a:xfrm rot="16200000">
            <a:off x="6444210" y="1926541"/>
            <a:ext cx="129614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813" y="5085184"/>
            <a:ext cx="3749675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832074" y="3170892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адрес ООО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Анадара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должностного лица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</a:t>
            </a:r>
            <a:r>
              <a:rPr lang="ru-RU" sz="2000" dirty="0" smtClean="0"/>
              <a:t>извещения </a:t>
            </a:r>
            <a:r>
              <a:rPr lang="ru-RU" sz="2000" dirty="0"/>
              <a:t>о необходимости явки для составления </a:t>
            </a:r>
            <a:r>
              <a:rPr lang="ru-RU" sz="2000" dirty="0" smtClean="0"/>
              <a:t>протоколов </a:t>
            </a:r>
            <a:r>
              <a:rPr lang="ru-RU" sz="2000" dirty="0"/>
              <a:t>(дачи пояснений) по </a:t>
            </a:r>
            <a:r>
              <a:rPr lang="ru-RU" sz="2000" dirty="0" smtClean="0"/>
              <a:t>делам </a:t>
            </a:r>
            <a:r>
              <a:rPr lang="ru-RU" sz="2000" dirty="0"/>
              <a:t>об </a:t>
            </a:r>
            <a:r>
              <a:rPr lang="ru-RU" sz="2000" dirty="0" smtClean="0"/>
              <a:t>административных правонарушениях, </a:t>
            </a:r>
            <a:r>
              <a:rPr lang="ru-RU" sz="2000" dirty="0"/>
              <a:t>ответственность за </a:t>
            </a:r>
            <a:r>
              <a:rPr lang="ru-RU" sz="2000" dirty="0" smtClean="0"/>
              <a:t>которые предусмотрены </a:t>
            </a:r>
            <a:r>
              <a:rPr lang="ru-RU" sz="2000" dirty="0"/>
              <a:t>ч. 4 ст. 15.12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14.16 КоАП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606</TotalTime>
  <Words>268</Words>
  <Application>Microsoft Office PowerPoint</Application>
  <PresentationFormat>Экран (4:3)</PresentationFormat>
  <Paragraphs>11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Алексей А.Н.. Денисов</cp:lastModifiedBy>
  <cp:revision>43</cp:revision>
  <dcterms:created xsi:type="dcterms:W3CDTF">2015-06-05T03:38:37Z</dcterms:created>
  <dcterms:modified xsi:type="dcterms:W3CDTF">2016-10-21T00:47:17Z</dcterms:modified>
</cp:coreProperties>
</file>