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4" r:id="rId5"/>
    <p:sldId id="261" r:id="rId6"/>
    <p:sldId id="262" r:id="rId7"/>
    <p:sldId id="263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94" y="-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36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0" y="1340768"/>
            <a:ext cx="9144000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мероприятий по наблюдению за соблюдением обязательных требований организациями осуществляющим  розничную продажу алкогольной продукции на территории Приморского края в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сентябре 2016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года. 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533536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9774" y="4611231"/>
            <a:ext cx="8904452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ходе проведения мероприятий по наблюдению за соблюдением обязательных требований организациями, осуществляющими розничную продажу алкогольной продукции на территории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Приморского края в магазине, деятельность в котором осуществляет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физическое лицо </a:t>
            </a:r>
            <a:r>
              <a:rPr lang="ru-RU" sz="1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Мойдунова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Мархабохон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Номановна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расположенном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адресу: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Приморский край, г. Владивосток,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ул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Нестерова, д. 5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выявлена алкогольная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продукция, маркированная федеральными специальными марками (далее - ФСМ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с признаками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подделки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46958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Picture 2" descr="Z:\7. Отдел контроля за легальностью производства и  оборота\Денисов А.Н\Дела\Мойдунова М.Н\Фото\DSC0696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772400" y="-5829300"/>
            <a:ext cx="4800000" cy="36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Z:\7. Отдел контроля за легальностью производства и  оборота\Денисов А.Н\Дела\Мойдунова М.Н\Фото\DSC0696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908050"/>
            <a:ext cx="8208912" cy="3588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50974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1331640" y="1412776"/>
            <a:ext cx="6480720" cy="172819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1007609"/>
            <a:ext cx="896448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cap="small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ВЫЯВЛЕННАЯ АЛКОГОЛЬНАЯ ПРОДУКЦИИЯ МАРКИРОВАННАЯ </a:t>
            </a:r>
            <a:r>
              <a:rPr lang="ru-RU" sz="1400" cap="smal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ФСМ </a:t>
            </a:r>
            <a:r>
              <a:rPr lang="ru-RU" sz="1400" cap="small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ПРИЗНАКАМИ ПОДДЕЛКИ </a:t>
            </a:r>
            <a:r>
              <a:rPr lang="ru-RU" sz="1400" cap="smal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ВИРТИНЕ МАГАЗИНА, ДЕЯТЕЛЬНОСТЬ В КОТОРОМ ОСУЩЕСТВЛЯЕТ </a:t>
            </a:r>
            <a:r>
              <a:rPr lang="ru-RU" sz="1400" cap="smal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МОЙДУНОВА </a:t>
            </a:r>
            <a:r>
              <a:rPr lang="ru-RU" sz="1400" cap="small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М.Н.</a:t>
            </a:r>
            <a:endParaRPr lang="ru-RU" sz="1400" cap="small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00" dirty="0"/>
          </a:p>
          <a:p>
            <a:endParaRPr lang="ru-RU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39528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47625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icture 2" descr="Z:\7. Отдел контроля за легальностью производства и  оборота\Денисов А.Н\Дела\Мойдунова М.Н\Фото\DSC0696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706" y="1937606"/>
            <a:ext cx="4204270" cy="3995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Z:\7. Отдел контроля за легальностью производства и  оборота\Денисов А.Н\Дела\Мойдунова М.Н\Фото\DSC0696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8549" y="1934927"/>
            <a:ext cx="4765451" cy="3995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6437" y="2132856"/>
            <a:ext cx="564113" cy="481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3072830"/>
            <a:ext cx="71913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901361">
            <a:off x="8137867" y="3504673"/>
            <a:ext cx="71913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386942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71500" y="922561"/>
            <a:ext cx="9001000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cap="smal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ВЫЯВЛЕННАЯ АЛКОГОЛЬНАЯ ПРОДУКЦИИЯ МАРКИРОВАННАЯ ФСМ С ПРИЗНАКАМИ ПОДДЕЛКИ В</a:t>
            </a:r>
            <a:r>
              <a:rPr lang="ru-RU" sz="1400" cap="small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МАГАЗИНЕ, </a:t>
            </a:r>
            <a:r>
              <a:rPr lang="ru-RU" sz="1400" cap="smal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 В КОТОРОМ ОСУЩЕСТВЛЯЕТ </a:t>
            </a:r>
            <a:r>
              <a:rPr lang="ru-RU" sz="1400" cap="smal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МОЙДУНОВА М.Н.</a:t>
            </a:r>
            <a:endParaRPr lang="ru-RU" sz="1400" cap="smal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Z:\7. Отдел контроля за легальностью производства и  оборота\Денисов А.Н\Дела\Мойдунова М.Н\Фото\DSC0697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772400" y="-5829300"/>
            <a:ext cx="7200000" cy="54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Z:\7. Отдел контроля за легальностью производства и  оборота\Денисов А.Н\Дела\Мойдунова М.Н\Фото\DSC0697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74" r="66804" b="8271"/>
          <a:stretch/>
        </p:blipFill>
        <p:spPr bwMode="auto">
          <a:xfrm>
            <a:off x="683568" y="1556792"/>
            <a:ext cx="792088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07" t="-576" r="55192" b="10227"/>
          <a:stretch/>
        </p:blipFill>
        <p:spPr bwMode="auto">
          <a:xfrm>
            <a:off x="2339752" y="1545195"/>
            <a:ext cx="792088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99" t="9498" r="40265" b="6986"/>
          <a:stretch/>
        </p:blipFill>
        <p:spPr bwMode="auto">
          <a:xfrm>
            <a:off x="3923928" y="1556792"/>
            <a:ext cx="856680" cy="24943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599" t="9498" r="23066" b="8714"/>
          <a:stretch/>
        </p:blipFill>
        <p:spPr bwMode="auto">
          <a:xfrm>
            <a:off x="5544108" y="1556792"/>
            <a:ext cx="792088" cy="24943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7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798" r="5706" b="6986"/>
          <a:stretch/>
        </p:blipFill>
        <p:spPr bwMode="auto">
          <a:xfrm>
            <a:off x="7172326" y="1589769"/>
            <a:ext cx="728118" cy="24943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0" y="4149080"/>
            <a:ext cx="9144000" cy="27089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buFontTx/>
              <a:buChar char="-"/>
            </a:pPr>
            <a:r>
              <a:rPr lang="ru-RU" sz="1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водка </a:t>
            </a:r>
            <a:r>
              <a:rPr lang="ru-RU" sz="1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«Царская охота платиновая», емкостью 0,5 л., крепостью 40%, производства </a:t>
            </a:r>
            <a:r>
              <a:rPr lang="ru-RU" sz="1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ООО </a:t>
            </a:r>
            <a:r>
              <a:rPr lang="ru-RU" sz="1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"Курант", дата розлива </a:t>
            </a:r>
            <a:r>
              <a:rPr lang="ru-RU" sz="1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отсутствует</a:t>
            </a:r>
            <a:r>
              <a:rPr lang="ru-RU" sz="1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5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Tx/>
              <a:buChar char="-"/>
            </a:pPr>
            <a:r>
              <a:rPr lang="ru-RU" sz="1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водка </a:t>
            </a:r>
            <a:r>
              <a:rPr lang="ru-RU" sz="1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"Пшеничная" емкостью 0,5 л., крепостью 40%, производства согласно ФСМ ООО "</a:t>
            </a:r>
            <a:r>
              <a:rPr lang="ru-RU" sz="15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Серебрянопрудский</a:t>
            </a:r>
            <a:r>
              <a:rPr lang="ru-RU" sz="1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ЛВЗ", дата розлива отсутствует</a:t>
            </a:r>
            <a:r>
              <a:rPr lang="ru-RU" sz="1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85750" indent="-285750" algn="just">
              <a:buFontTx/>
              <a:buChar char="-"/>
            </a:pPr>
            <a:r>
              <a:rPr lang="ru-RU" sz="1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водка «Журавли», емкостью 0,5 л., крепостью 40%, производства ЗАО ЛВЗ «Топаз», дата розлива 12.11.2012</a:t>
            </a:r>
            <a:r>
              <a:rPr lang="ru-RU" sz="1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85750" indent="-285750" algn="just">
              <a:buFontTx/>
              <a:buChar char="-"/>
            </a:pPr>
            <a:r>
              <a:rPr lang="ru-RU" sz="1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водка </a:t>
            </a:r>
            <a:r>
              <a:rPr lang="ru-RU" sz="1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«Финская серебро» согласно ФСМ «Финская», емкостью 0,5 л, крепостью 40%, согласно ФСМ производства  </a:t>
            </a:r>
            <a:r>
              <a:rPr lang="ru-RU" sz="1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ООО </a:t>
            </a:r>
            <a:r>
              <a:rPr lang="ru-RU" sz="1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5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Экония</a:t>
            </a:r>
            <a:r>
              <a:rPr lang="ru-RU" sz="1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 даты розлива </a:t>
            </a:r>
            <a:r>
              <a:rPr lang="ru-RU" sz="1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отсутствует;</a:t>
            </a:r>
          </a:p>
          <a:p>
            <a:pPr marL="285750" indent="-285750" algn="just">
              <a:buFontTx/>
              <a:buChar char="-"/>
            </a:pPr>
            <a:r>
              <a:rPr lang="ru-RU" sz="1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1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этикетке водка особая </a:t>
            </a:r>
            <a:r>
              <a:rPr lang="ru-RU" sz="1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«Зеленая </a:t>
            </a:r>
            <a:r>
              <a:rPr lang="ru-RU" sz="1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марка </a:t>
            </a:r>
            <a:r>
              <a:rPr lang="ru-RU" sz="1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кедровая» емкостью </a:t>
            </a:r>
            <a:r>
              <a:rPr lang="ru-RU" sz="1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0,5 л</a:t>
            </a:r>
            <a:r>
              <a:rPr lang="ru-RU" sz="1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., </a:t>
            </a:r>
            <a:r>
              <a:rPr lang="ru-RU" sz="1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крепостью </a:t>
            </a:r>
            <a:r>
              <a:rPr lang="ru-RU" sz="1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 </a:t>
            </a:r>
            <a:r>
              <a:rPr lang="ru-RU" sz="1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 на ФСМ водка </a:t>
            </a:r>
            <a:r>
              <a:rPr lang="ru-RU" sz="1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«Столичная», производства согласно ФСМ </a:t>
            </a:r>
            <a:r>
              <a:rPr lang="ru-RU" sz="1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ОАО </a:t>
            </a:r>
            <a:r>
              <a:rPr lang="ru-RU" sz="1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«МЗ «Кристалл», дата розлива отсутствует.</a:t>
            </a:r>
          </a:p>
        </p:txBody>
      </p:sp>
    </p:spTree>
    <p:extLst>
      <p:ext uri="{BB962C8B-B14F-4D97-AF65-F5344CB8AC3E}">
        <p14:creationId xmlns:p14="http://schemas.microsoft.com/office/powerpoint/2010/main" val="3272944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71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-4401" y="1122652"/>
            <a:ext cx="456950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Алкогольная продукция, маркированная ФСМ с признаками подделки, выявленная в магазине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Мойдуновой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М.Н.,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изъята и направлена в Экспертно-криминалистический центр УМВД России по Хабаровскому краю для проведения экспертизы подлинности федеральных специальных марок.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06" name="Picture 10" descr="Z:\7. Отдел контроля за легальностью производства и  оборота\Денисов А.Н\презентации\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357" y="3212976"/>
            <a:ext cx="3455987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Z:\7. Отдел контроля за легальностью производства и  оборота\Денисов А.Н\Дела\Мойдунова М.Н\Фото\DSC0697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5104" y="908050"/>
            <a:ext cx="4543400" cy="5545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436677">
            <a:off x="3419993" y="2731233"/>
            <a:ext cx="6246476" cy="128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752845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948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06896" y="1124744"/>
            <a:ext cx="415820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Согласно заключению эксперта от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20.09.2016 № 809-Э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экспертно-криминалистического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центра УМВД России по Хабаровскому краю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ФСМ, нанесенные на 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алкогольную продукцию, изъятую у </a:t>
            </a:r>
            <a:r>
              <a:rPr lang="ru-RU" cap="small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Мойдуновой</a:t>
            </a:r>
            <a:r>
              <a:rPr lang="ru-RU" cap="smal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cap="small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М.Н.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rgbClr val="FF0000"/>
                </a:solidFill>
              </a:rPr>
              <a:t>Изготовлены  не ПРОИЗВОДСТВОМ  ФГУП Гознак.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5125" name="Picture 5" descr="Z:\7. Отдел контроля за легальностью производства и  оборота\Денисов А.Н\презентации\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725" y="3790526"/>
            <a:ext cx="4232275" cy="2809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Z:\7. Отдел контроля за легальностью производства и  оборота\Денисов А.Н\Дела\Мойдунова М.Н\Фото\DSC06972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42" t="28730" r="76115" b="24684"/>
          <a:stretch/>
        </p:blipFill>
        <p:spPr bwMode="auto">
          <a:xfrm rot="5400000">
            <a:off x="6530936" y="72733"/>
            <a:ext cx="1122688" cy="3312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98" t="42378" r="58105" b="22900"/>
          <a:stretch/>
        </p:blipFill>
        <p:spPr bwMode="auto">
          <a:xfrm rot="5400000">
            <a:off x="6525218" y="1714279"/>
            <a:ext cx="1156596" cy="32898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887" t="38567" r="25351" b="16973"/>
          <a:stretch/>
        </p:blipFill>
        <p:spPr bwMode="auto">
          <a:xfrm rot="16200000">
            <a:off x="6491448" y="3260216"/>
            <a:ext cx="1224136" cy="32898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628579">
            <a:off x="4018557" y="2891059"/>
            <a:ext cx="6169917" cy="1255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142338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83568" y="1124744"/>
            <a:ext cx="806489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адрес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Мойдуновой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М.Н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направлено извещение о необходимости явки для составления протокола (дачи пояснений) по делу об административном правонарушении, ответственность за которое предусмотрена ч. 4 ст. 15.12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КоАП РФ.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852936"/>
            <a:ext cx="7488832" cy="3816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1055635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1023</TotalTime>
  <Words>362</Words>
  <Application>Microsoft Office PowerPoint</Application>
  <PresentationFormat>Экран (4:3)</PresentationFormat>
  <Paragraphs>15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Алексей А.Н.. Денисов</dc:creator>
  <cp:lastModifiedBy>Алексей А.Н.. Денисов</cp:lastModifiedBy>
  <cp:revision>60</cp:revision>
  <dcterms:created xsi:type="dcterms:W3CDTF">2015-06-05T03:38:37Z</dcterms:created>
  <dcterms:modified xsi:type="dcterms:W3CDTF">2016-10-21T01:05:52Z</dcterms:modified>
</cp:coreProperties>
</file>