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4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1" autoAdjust="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844" y="857232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Пресечение нелегального оборота алкогольной продукции в Амурской области в июне 2016 года</a:t>
            </a:r>
          </a:p>
        </p:txBody>
      </p:sp>
      <p:pic>
        <p:nvPicPr>
          <p:cNvPr id="3" name="Picture 2" descr="C:\Users\BukinaNA\Desktop\Лучкова Е.В\картинки\амурка\ma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785926"/>
            <a:ext cx="8821644" cy="484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4572008"/>
            <a:ext cx="882047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административного расследования по части 4 статьи 15.12 Кодекса Российской Федерации об административных правонарушениях в отношении  ИП Рудых (ИНН 280128257581) установлено, что в магазине «Полет», расположенном по адресу: Амурская область, г. Благовещенск, п. Аэропорт, д. 1,  осуществляется розничная продажа алкогольной продукции, маркированной федеральными специальными марками с признаками подделки, при отсутствии товаросопроводительных документов, подтверждающих легальность ее производства и оборота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Ю.Б. Ли\МОИ ПРОВЕРКИ\2016\По обращениям\ИП Кульганов\Фото видео\IMG_13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928670"/>
            <a:ext cx="5643570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785794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продукция в магазине «Полет» ИП Рудых М.А. </a:t>
            </a:r>
          </a:p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С </a:t>
            </a:r>
            <a:r>
              <a:rPr lang="ru-RU" b="1" i="1" u="sng" cap="sm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Picture 2" descr="Z:\7. Отдел контроля за легальностью производства и  оборота\Ю.Б. Ли\МОИ ПРОВЕРКИ\2016\По обращениям\ИП Кульганов\Фото видео\IMG_13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1500174"/>
            <a:ext cx="6000792" cy="321471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-19025" y="4950876"/>
            <a:ext cx="90555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водка элитная «Русский формат чистоты», емкостью 0,5 л, крепостью 40%, дата розлива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отсутствует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, производства: на федеральной специальной марке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ЗАО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«Арсенал», на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контрэтикетке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ЗАО «Завод сортовых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водок», в </a:t>
            </a:r>
            <a:r>
              <a:rPr kumimoji="0" lang="ru-RU" sz="1600" i="1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количестве 10 бутылок.</a:t>
            </a:r>
            <a:endParaRPr kumimoji="0" lang="ru-RU" sz="1600" i="1" strike="noStrike" cap="none" normalizeH="0" baseline="0" dirty="0" smtClean="0">
              <a:ln>
                <a:noFill/>
              </a:ln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28662" y="1142984"/>
            <a:ext cx="72152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214422"/>
            <a:ext cx="707236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 «Полет» ИП Рудых М.А., 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5121" name="Picture 1" descr="Z:\7. Отдел контроля за легальностью производства и  оборота\Ю.Б. Ли\МОИ ПРОВЕРКИ\2016\По обращениям\ИП Кульганов\Фото видео\IMG_13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00372"/>
            <a:ext cx="5857884" cy="3429006"/>
          </a:xfrm>
          <a:prstGeom prst="rect">
            <a:avLst/>
          </a:prstGeom>
          <a:noFill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858099" y="3723855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52"/>
            <a:ext cx="8229600" cy="3929090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14.07.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№ 622-Э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центра УМВД России по Хабаровскому краю ФСМ, нанесенные на алкогольную продукцию, изъятую у  ИП  Рудых М.А.</a:t>
            </a:r>
            <a:endParaRPr lang="ru-RU" sz="24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4" name="Picture 1" descr="Z:\7. Отдел контроля за легальностью производства и  оборота\Ю.Б. Ли\МОИ ПРОВЕРКИ\2016\По обращениям\ИП Кульганов\Фото видео\IMG_13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000372"/>
            <a:ext cx="5857884" cy="3429006"/>
          </a:xfrm>
          <a:prstGeom prst="rect">
            <a:avLst/>
          </a:prstGeom>
          <a:noFill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2214546" y="4071942"/>
            <a:ext cx="5067422" cy="12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исунки фемиды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85918" y="2349842"/>
            <a:ext cx="6018620" cy="4508158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effectLst>
            <a:softEdge rad="6350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5786" y="1000108"/>
            <a:ext cx="78906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результатам административного расследования  в отношении ИП Рудых М.А.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составлены протоколы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административных правонарушениях по ч.2 ст. 14.16,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4 ст. 15.12  КоАП РФ и переданы для рассмотрения в судебные органы.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3101</TotalTime>
  <Words>259</Words>
  <Application>Microsoft Office PowerPoint</Application>
  <PresentationFormat>Экран (4:3)</PresentationFormat>
  <Paragraphs>11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290</cp:revision>
  <dcterms:created xsi:type="dcterms:W3CDTF">2015-06-05T03:38:37Z</dcterms:created>
  <dcterms:modified xsi:type="dcterms:W3CDTF">2016-10-21T05:11:31Z</dcterms:modified>
</cp:coreProperties>
</file>