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9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836712"/>
            <a:ext cx="91440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Амурской области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июне 2016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72816"/>
            <a:ext cx="9144000" cy="5078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293" y="1772816"/>
            <a:ext cx="3240360" cy="3050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774" y="4611231"/>
            <a:ext cx="89044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Амурской области в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деятельность в котором осуществляет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Жукова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Т.В.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(ИНН: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281900251284),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Амурская область,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Мазановский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район, с.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Новокиевский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Увал, ул. Советская, 29б,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IMG_13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1" y="810756"/>
            <a:ext cx="9123809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331640" y="1412776"/>
            <a:ext cx="6480720" cy="17281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07609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МАРКИРОВАННАЯ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ВИРТИНЕ МАГАЗИНА, ДЕЯТЕЛЬНОСТЬ В КОТОРОМ ОСУЩЕСТВЛЯЕТ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ЖУКОВА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sz="1400" cap="sm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/>
          </a:p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4295724" cy="518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1628800"/>
            <a:ext cx="4355976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34880">
            <a:off x="3012949" y="1712527"/>
            <a:ext cx="5429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68977">
            <a:off x="3162147" y="2644997"/>
            <a:ext cx="5064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500" y="922561"/>
            <a:ext cx="90010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МАРКИРОВАННАЯ ФСМ С ПРИЗНАКАМИ ПОДДЕЛКИ В</a:t>
            </a:r>
            <a:r>
              <a:rPr lang="ru-RU" sz="1400" cap="sm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МАГАЗИНЕ, </a:t>
            </a:r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КОТОРОМ ОСУЩЕСТВЛЯЕТ ИП </a:t>
            </a:r>
            <a:r>
              <a:rPr lang="ru-RU" sz="1400" cap="sm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ЖУКОВА Т.В.</a:t>
            </a:r>
            <a:endParaRPr lang="ru-RU" sz="1400" cap="smal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8" r="70165"/>
          <a:stretch/>
        </p:blipFill>
        <p:spPr bwMode="auto">
          <a:xfrm>
            <a:off x="845915" y="2002681"/>
            <a:ext cx="936104" cy="214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2" r="60248"/>
          <a:stretch/>
        </p:blipFill>
        <p:spPr bwMode="auto">
          <a:xfrm>
            <a:off x="2774357" y="2002680"/>
            <a:ext cx="828676" cy="214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2" r="47355"/>
          <a:stretch/>
        </p:blipFill>
        <p:spPr bwMode="auto">
          <a:xfrm>
            <a:off x="4932040" y="1971822"/>
            <a:ext cx="742950" cy="2177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1" r="30826"/>
          <a:stretch/>
        </p:blipFill>
        <p:spPr bwMode="auto">
          <a:xfrm>
            <a:off x="7220260" y="1961876"/>
            <a:ext cx="832868" cy="218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1500" y="4149080"/>
            <a:ext cx="9001000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«Красная площадь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лайт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емкостью 0,5 л, крепостью 40%, дата розлива 26.05.2013, производства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ООО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"ЛВЗ Саранский", в количестве 17 бутылок, ценник отсутствует;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«Царская охота золотая», емкостью 0,5 л, крепостью 40%, даты розлива отсутствует, производства                 ООО "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Курант«;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Протос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финская серебро», емкостью 0,5 л, крепостью 40%, дата розлива отсутствует, производства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ООО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Протос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в количестве 3 бутылки, ценник отсутствует;</a:t>
            </a:r>
          </a:p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«Триумф облепиховая», емкостью 0,5 л, крепостью 40%, даты розлива 21.01.2014, производства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ООО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"Корпорация триумф", в количестве 2 бутылки, ценник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94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подделки, выявленная в магазине                      ИП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Жуковой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.В.,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изъята и направлена в Экспертно-криминалистический центр УМВД России по Хабаровскому краю для проведения экспертизы подлинности федеральных специальных 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7" y="3212976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8" r="26798"/>
          <a:stretch/>
        </p:blipFill>
        <p:spPr bwMode="auto">
          <a:xfrm>
            <a:off x="4932040" y="1196752"/>
            <a:ext cx="377183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4068066" y="2890748"/>
            <a:ext cx="6246476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21.06.2016 № 541-Э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экспертно-криминалистического 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ИП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Жуковой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Изготовлены  не ПРОИЗВОДСТВОМ  ФГУП Гознак.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97201" y="1839804"/>
            <a:ext cx="1358110" cy="410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9" y="1556792"/>
            <a:ext cx="4104454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169" y="5195464"/>
            <a:ext cx="4087314" cy="105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791299" y="3449212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124744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 судебных органов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Жукова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признана виновной в совершении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административного правонарушения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ч. 4 ст. 15.12,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КоАП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РФ, выявленная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 признана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находящейся в нелегальном обороте и подлежит уничтожению.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52936"/>
            <a:ext cx="748883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361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Алексей А.Н.. Денисов</cp:lastModifiedBy>
  <cp:revision>49</cp:revision>
  <dcterms:created xsi:type="dcterms:W3CDTF">2015-06-05T03:38:37Z</dcterms:created>
  <dcterms:modified xsi:type="dcterms:W3CDTF">2016-10-20T23:30:23Z</dcterms:modified>
</cp:coreProperties>
</file>