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02" y="8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836712"/>
            <a:ext cx="914400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мероприятий по наблюдению за соблюдением обязательных требований организациями осуществляющим  розничную продажу алкогольной продукции на территории Приморского края в г. Владивосток, сентябрь 2016 года.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911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44824"/>
            <a:ext cx="8424935" cy="490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335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36" y="-171400"/>
            <a:ext cx="9144000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0036" y="5325440"/>
            <a:ext cx="88204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ходе проведения мероприятий по наблюдению за соблюдением обязательных требований организациями, осуществляющими розничную продажу алкогольной продукции на территории Приморского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края , в магазине , 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расположенного по адресу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: г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. Владивосток, ул.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Луговая, 50 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где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осуществляет деятельность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гражданин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Гасымов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Шахнияр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Фирудин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оглы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,  выявлена алкогольная продукция, маркированная ФСМ  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 признаками подделки </a:t>
            </a:r>
          </a:p>
          <a:p>
            <a:pPr algn="ctr"/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695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91192"/>
            <a:ext cx="8710521" cy="4536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509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473" y="4927520"/>
            <a:ext cx="89644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ВЫЯВЛЕННАЯ АЛКОГОЛЬНАЯ ПРОДУКЦИИЯ </a:t>
            </a:r>
            <a:r>
              <a:rPr lang="ru-RU" sz="1200" b="1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МАГАЗИНЕ </a:t>
            </a:r>
            <a:r>
              <a:rPr lang="ru-RU" sz="1200" b="1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МАРКИРОВАННАЯ ФСМ </a:t>
            </a:r>
          </a:p>
          <a:p>
            <a:pPr algn="ctr"/>
            <a:r>
              <a:rPr lang="ru-RU" sz="1200" b="1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1200" b="1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ПРИЗНАКАМИ ПОДДЕЛКИ</a:t>
            </a:r>
            <a:r>
              <a:rPr lang="ru-RU" sz="1200" b="1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этикетке водка особая "Зеленая марка кедровая" 0,5 л. на ФСМ водка "Зеленая марка" Водка до 0,5 л. 40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%;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Водка "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</a:rPr>
              <a:t>Талка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" 0,5 л. 40 % ФСМ Водка до 0,5 л. 40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%;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Водка "Столичная" 0,5 л. 40% ФСМ  Водка до 0,5 л. 40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%;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Водка "Столичная" 0,5 л. 40% ФСМ  Водка 0,5 л. 40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%;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На этикетке Водка "Столичная север специальная мягкая (STOLICHNAYA SEVER SPESIAL SOFT)" 0,5 л. 40% на ФСМ Водка "Столичная" 0,5. 40%  ФСМ Водка 0,5 л. 40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%;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Водка "Журавли" 0,5 л. 40% ФСМ  Водка 0,5 л.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На этикетке Водка "Родник Сибири" 0,5 л. 40% на ФСМ Водка "Сибирская" 0,5. 40%  ФСМ Водка до 0,5 л. 40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%;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На этикетке Водка "Финская Серебро (FINSKAYA SILVER)" 0,5 л. 40% на ФСМ Водка "Финская" 0,5. 40%  ФСМ Водка 0,5 л.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Водка "Парламент" 0,5 л. 40% ФСМ  Водка 0,5 л.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На этикетке Водка "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</a:rPr>
              <a:t>Хортиця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</a:rPr>
              <a:t>Платинум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" 0,5 л. 40% на ФСМ Водка "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</a:rPr>
              <a:t>Хортица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" 0,5. 40%  ФСМ 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3952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4762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938213"/>
            <a:ext cx="8858250" cy="3824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869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1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5715" y="1122652"/>
            <a:ext cx="3542641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Алкогольная продукция, маркированная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ФСМ с признаками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подделки изъята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Экспертно-криминалистический центр УМВД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по Хабаровскому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краю для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 экспертизы подлинности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федеральных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марок.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6" name="Picture 10" descr="Z:\7. Отдел контроля за легальностью производства и  оборота\Денисов А.Н\презентации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09" y="2924944"/>
            <a:ext cx="3038585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783807" y="1268760"/>
            <a:ext cx="35525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Алкогольная продукция, маркированная ФСМ с признаками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подделки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2794" y="2492896"/>
            <a:ext cx="6061206" cy="3529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28579">
            <a:off x="3926124" y="3971670"/>
            <a:ext cx="4731998" cy="1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528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48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6896" y="1124744"/>
            <a:ext cx="41582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заключению эксперта от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19.10.2016</a:t>
            </a:r>
            <a:r>
              <a:rPr lang="ru-RU" sz="1400" dirty="0" smtClean="0"/>
              <a:t> </a:t>
            </a:r>
            <a:r>
              <a:rPr lang="ru-RU" sz="1600" dirty="0"/>
              <a:t>№ </a:t>
            </a:r>
            <a:r>
              <a:rPr lang="ru-RU" sz="1600" dirty="0" smtClean="0"/>
              <a:t>903-Э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экспертно-криминалистического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 УМВД России по Хабаровскому краю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ФСМ, нанесенные на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алкогольную продукцию, </a:t>
            </a:r>
          </a:p>
          <a:p>
            <a:pPr algn="ctr"/>
            <a:r>
              <a:rPr lang="ru-RU" b="1" dirty="0">
                <a:solidFill>
                  <a:srgbClr val="FF0000"/>
                </a:solidFill>
              </a:rPr>
              <a:t>Изготовлены  </a:t>
            </a:r>
            <a:r>
              <a:rPr lang="ru-RU" b="1" dirty="0" smtClean="0">
                <a:solidFill>
                  <a:srgbClr val="FF0000"/>
                </a:solidFill>
              </a:rPr>
              <a:t>не ПРОИЗВОДСТВОМ  </a:t>
            </a:r>
            <a:r>
              <a:rPr lang="ru-RU" b="1" dirty="0">
                <a:solidFill>
                  <a:srgbClr val="FF0000"/>
                </a:solidFill>
              </a:rPr>
              <a:t>ФГУП Гознак</a:t>
            </a:r>
          </a:p>
        </p:txBody>
      </p:sp>
      <p:pic>
        <p:nvPicPr>
          <p:cNvPr id="5125" name="Picture 5" descr="Z:\7. Отдел контроля за легальностью производства и  оборота\Денисов А.Н\презентации\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5" y="3790526"/>
            <a:ext cx="3872235" cy="280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48536" y="143658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Алкогольная продукция, маркированная ФСМ с признаками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подделки</a:t>
            </a:r>
            <a:endParaRPr lang="ru-RU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8536" y="3790526"/>
            <a:ext cx="4443944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28579">
            <a:off x="4368537" y="4527110"/>
            <a:ext cx="4731998" cy="1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423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952277"/>
            <a:ext cx="80648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признакам состава административного правонарушения предусмотренного ч.4 ст.15.12 КоАП РФ в отношении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гражданин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Гасымов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Шахнияр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Фирудин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оглы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 протокол об административном правонарушении, материалы административного расследования </a:t>
            </a:r>
          </a:p>
          <a:p>
            <a:pPr algn="ctr"/>
            <a:r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у7-ап473/07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переданы в судебные органы для разрешения по существу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583493"/>
            <a:ext cx="7488832" cy="4085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055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669</TotalTime>
  <Words>425</Words>
  <Application>Microsoft Office PowerPoint</Application>
  <PresentationFormat>Экран (4:3)</PresentationFormat>
  <Paragraphs>15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А.Н.. Денисов</dc:creator>
  <cp:lastModifiedBy>Евгений Жарков</cp:lastModifiedBy>
  <cp:revision>59</cp:revision>
  <dcterms:created xsi:type="dcterms:W3CDTF">2015-06-05T03:38:37Z</dcterms:created>
  <dcterms:modified xsi:type="dcterms:W3CDTF">2016-10-20T23:08:07Z</dcterms:modified>
</cp:coreProperties>
</file>