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7" r:id="rId3"/>
    <p:sldId id="258" r:id="rId4"/>
    <p:sldId id="264" r:id="rId5"/>
    <p:sldId id="265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33" autoAdjust="0"/>
  </p:normalViewPr>
  <p:slideViewPr>
    <p:cSldViewPr>
      <p:cViewPr>
        <p:scale>
          <a:sx n="100" d="100"/>
          <a:sy n="100" d="100"/>
        </p:scale>
        <p:origin x="-12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мае 2016 года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BukinaNA\Desktop\картинки\приморский край\kart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214554"/>
            <a:ext cx="6000792" cy="424815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714612" y="5786454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9144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16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магазине, расположенном по адресу: Приморский край, г. Владивосток,     ул. </a:t>
            </a:r>
            <a:r>
              <a:rPr lang="ru-RU" sz="1600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Шепеткова</a:t>
            </a:r>
            <a:r>
              <a:rPr lang="ru-RU" sz="16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д. 40, где осуществляет деятельность гражданка РФ </a:t>
            </a:r>
            <a:r>
              <a:rPr lang="ru-RU" sz="1600" b="1" dirty="0" err="1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Велиева</a:t>
            </a:r>
            <a:r>
              <a:rPr lang="ru-RU" sz="16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Н.М.к., выявлены нарушения законодательства Российской Федерации в сфере оборота алкогольной продукции.</a:t>
            </a:r>
          </a:p>
          <a:p>
            <a:pPr algn="ctr"/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E:\DCIM\172_0518\IMG_1303.JP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071546"/>
            <a:ext cx="5940425" cy="3429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 defTabSz="180975"/>
            <a:endParaRPr lang="ru-RU" sz="1200" dirty="0" smtClean="0"/>
          </a:p>
          <a:p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endParaRPr lang="ru-RU" b="1" i="1" dirty="0" smtClean="0">
              <a:solidFill>
                <a:srgbClr val="002060"/>
              </a:solidFill>
            </a:endParaRPr>
          </a:p>
          <a:p>
            <a:endParaRPr lang="ru-RU" sz="1600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70356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осмотра витрины магазина установлено, что гр. </a:t>
            </a:r>
            <a:r>
              <a:rPr lang="ru-RU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Велиева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Н.М.к. осуществляет оборот  алкогольной продукции в ассортименте, в том числе алкогольной продукции  по цене ниже минимально установленной Приказом Федеральной службы по регулированию алкогольного рынка от 25.12.2014 № 409, а также маркированной федеральными специальными марками с признаками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подделки.</a:t>
            </a: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endParaRPr lang="ru-RU" dirty="0" smtClean="0"/>
          </a:p>
          <a:p>
            <a:pPr algn="ctr"/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 descr="C:\Users\нк сити\Desktop\Эргашева\111.pn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142976" y="857232"/>
            <a:ext cx="6786610" cy="3786214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 rot="1308409">
            <a:off x="7602453" y="1723196"/>
            <a:ext cx="234950" cy="976313"/>
          </a:xfrm>
          <a:prstGeom prst="downArrow">
            <a:avLst>
              <a:gd name="adj1" fmla="val 50000"/>
              <a:gd name="adj2" fmla="val 10388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 rot="1308409">
            <a:off x="6173988" y="1723139"/>
            <a:ext cx="234950" cy="977900"/>
          </a:xfrm>
          <a:prstGeom prst="downArrow">
            <a:avLst>
              <a:gd name="adj1" fmla="val 50000"/>
              <a:gd name="adj2" fmla="val 1040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 rot="1308409">
            <a:off x="4959303" y="1794339"/>
            <a:ext cx="233363" cy="976313"/>
          </a:xfrm>
          <a:prstGeom prst="downArrow">
            <a:avLst>
              <a:gd name="adj1" fmla="val 50000"/>
              <a:gd name="adj2" fmla="val 10459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rot="1308409">
            <a:off x="4388094" y="1937158"/>
            <a:ext cx="233362" cy="977900"/>
          </a:xfrm>
          <a:prstGeom prst="downArrow">
            <a:avLst>
              <a:gd name="adj1" fmla="val 50000"/>
              <a:gd name="adj2" fmla="val 10476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 rot="1308409">
            <a:off x="3174908" y="1937785"/>
            <a:ext cx="238230" cy="985618"/>
          </a:xfrm>
          <a:prstGeom prst="downArrow">
            <a:avLst>
              <a:gd name="adj1" fmla="val 50000"/>
              <a:gd name="adj2" fmla="val 10459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 rot="1308409">
            <a:off x="1958851" y="2151823"/>
            <a:ext cx="234950" cy="976313"/>
          </a:xfrm>
          <a:prstGeom prst="downArrow">
            <a:avLst>
              <a:gd name="adj1" fmla="val 50000"/>
              <a:gd name="adj2" fmla="val 10388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17"/>
          <p:cNvSpPr>
            <a:spLocks noChangeArrowheads="1"/>
          </p:cNvSpPr>
          <p:nvPr/>
        </p:nvSpPr>
        <p:spPr bwMode="auto">
          <a:xfrm rot="1308409">
            <a:off x="1458842" y="2151530"/>
            <a:ext cx="233363" cy="976313"/>
          </a:xfrm>
          <a:prstGeom prst="downArrow">
            <a:avLst>
              <a:gd name="adj1" fmla="val 50000"/>
              <a:gd name="adj2" fmla="val 10459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3087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/>
              <a:t>- водка «Белая береза», емкостью 0,5 л, крепостью 40%, даты розлива отсутствует, производства согласно ФСМ – ООО «Курант» в количестве 1 бут.;</a:t>
            </a:r>
          </a:p>
          <a:p>
            <a:pPr>
              <a:buNone/>
            </a:pPr>
            <a:r>
              <a:rPr lang="ru-RU" sz="1200" dirty="0" smtClean="0"/>
              <a:t>- водка «Пшеничная», согласно ФСМ – водка «100 лет </a:t>
            </a:r>
            <a:r>
              <a:rPr lang="ru-RU" sz="1200" dirty="0" err="1" smtClean="0"/>
              <a:t>Чебоксарская</a:t>
            </a:r>
            <a:r>
              <a:rPr lang="ru-RU" sz="1200" dirty="0" smtClean="0"/>
              <a:t>», емкостью 0,25 л, крепостью 40%, даты розлива отсутствует, производства согласно ФСМ – ООО «</a:t>
            </a:r>
            <a:r>
              <a:rPr lang="ru-RU" sz="1200" dirty="0" err="1" smtClean="0"/>
              <a:t>Росспиртпром</a:t>
            </a:r>
            <a:r>
              <a:rPr lang="ru-RU" sz="1200" dirty="0" smtClean="0"/>
              <a:t>» в количестве 1 бут.;</a:t>
            </a:r>
          </a:p>
          <a:p>
            <a:pPr>
              <a:buNone/>
            </a:pPr>
            <a:r>
              <a:rPr lang="ru-RU" sz="1200" dirty="0" smtClean="0"/>
              <a:t>- водка «Белая береза», емкостью 1 л, крепостью 40%, даты розлива отсутствует, производства согласно ФСМ – ООО «Курант» в количестве 1 бут.;</a:t>
            </a:r>
          </a:p>
          <a:p>
            <a:pPr>
              <a:buNone/>
            </a:pPr>
            <a:r>
              <a:rPr lang="ru-RU" sz="1200" dirty="0" smtClean="0"/>
              <a:t>- водка «Царская охота платиновая», емкостью 0,5 л, крепостью 40%, даты розлива 06.08.2015, производства согласно ФСМ – ООО «Курант» в количестве 1 бут.;</a:t>
            </a:r>
          </a:p>
          <a:p>
            <a:pPr>
              <a:buNone/>
            </a:pPr>
            <a:r>
              <a:rPr lang="ru-RU" sz="1200" dirty="0" smtClean="0"/>
              <a:t>- российский коньяк выдержанный «КВ» «Лезгинка», согласно ФСМ – коньяк «ККЗ», емкостью 0,5 л, крепостью 40%, даты розлива отсутствует, производства согласно ФСМ –             ООО «ККЗ» в количестве 1 бут.;</a:t>
            </a:r>
          </a:p>
          <a:p>
            <a:pPr>
              <a:buNone/>
            </a:pPr>
            <a:r>
              <a:rPr lang="ru-RU" sz="1200" dirty="0" smtClean="0"/>
              <a:t>- коньяк российский категории «КС» (коньяк старый) «Кизляр», емкостью 0,5 л, крепостью 40%, даты розлива 04.03.2015, производства согласно ФСМ – ООО ГУП «</a:t>
            </a:r>
            <a:r>
              <a:rPr lang="ru-RU" sz="1200" dirty="0" err="1" smtClean="0"/>
              <a:t>Кизлярский</a:t>
            </a:r>
            <a:r>
              <a:rPr lang="ru-RU" sz="1200" dirty="0" smtClean="0"/>
              <a:t> коньячный завод» в количестве 1 бут.:</a:t>
            </a:r>
          </a:p>
          <a:p>
            <a:pPr>
              <a:buNone/>
            </a:pPr>
            <a:r>
              <a:rPr lang="ru-RU" sz="1200" dirty="0" smtClean="0"/>
              <a:t>- водка «Мерная на молоке», согласно ФСМ – водка «Мерная», емкостью 0,5 л, крепостью 40%, даты розлива 06.12.2013, производства согласно ФСМ –                                        ООО «</a:t>
            </a:r>
            <a:r>
              <a:rPr lang="ru-RU" sz="1200" dirty="0" err="1" smtClean="0"/>
              <a:t>Госспиртконтроль</a:t>
            </a:r>
            <a:r>
              <a:rPr lang="ru-RU" sz="1200" dirty="0" smtClean="0"/>
              <a:t>», в количестве 1 бут., реализуемая по цене 220 руб. 00 коп. с ценником следующего содержания: «</a:t>
            </a:r>
            <a:r>
              <a:rPr lang="ru-RU" sz="1200" dirty="0" err="1" smtClean="0"/>
              <a:t>Мьерная</a:t>
            </a:r>
            <a:r>
              <a:rPr lang="ru-RU" sz="1200" dirty="0" smtClean="0"/>
              <a:t> водка – 0,5л Цена 220 руб.»;</a:t>
            </a:r>
          </a:p>
          <a:p>
            <a:pPr>
              <a:buNone/>
            </a:pPr>
            <a:r>
              <a:rPr lang="ru-RU" sz="1200" dirty="0" smtClean="0"/>
              <a:t>- водка «</a:t>
            </a:r>
            <a:r>
              <a:rPr lang="ru-RU" sz="1200" dirty="0" err="1" smtClean="0"/>
              <a:t>Медведич</a:t>
            </a:r>
            <a:r>
              <a:rPr lang="ru-RU" sz="1200" dirty="0" smtClean="0"/>
              <a:t> люкс», емкостью 0,5 л, крепостью 40%, даты розлива отсутствует, производства согласно ФСМ – ООО «Курант», в количестве 1 бут., реализуемая по цене 200 руб. 00 коп. с ценником следующего содержания: «</a:t>
            </a:r>
            <a:r>
              <a:rPr lang="ru-RU" sz="1200" dirty="0" err="1" smtClean="0"/>
              <a:t>Медведич</a:t>
            </a:r>
            <a:r>
              <a:rPr lang="ru-RU" sz="1200" dirty="0" smtClean="0"/>
              <a:t> водка – 0,5л Цена 200 руб.»;</a:t>
            </a:r>
          </a:p>
          <a:p>
            <a:pPr>
              <a:buNone/>
            </a:pPr>
            <a:r>
              <a:rPr lang="ru-RU" sz="1200" dirty="0" smtClean="0"/>
              <a:t>- водка «Столичная», емкостью 0,5 л, крепостью 40%, даты розлива отсутствует, производства согласно ФСМ – ОАО «Ярославская ЛВЗ» в количестве 1 бут., реализуемая по цене 250 руб. 00 коп. с ценником следующего содержания: «Столичная водка – 0,5л Цена 250 руб.»;</a:t>
            </a:r>
          </a:p>
          <a:p>
            <a:pPr>
              <a:buNone/>
            </a:pPr>
            <a:r>
              <a:rPr lang="ru-RU" sz="1200" dirty="0" smtClean="0"/>
              <a:t>- водка «Лабиринт», емкостью 0,5 л, крепостью 40%, даты розлива отсутствует, производства согласно ФСМ – ОАО «ЛВЗ Триумф» в количестве 1 бут., ценник </a:t>
            </a:r>
            <a:r>
              <a:rPr lang="ru-RU" sz="1200" dirty="0" err="1" smtClean="0"/>
              <a:t>отсуствует</a:t>
            </a:r>
            <a:r>
              <a:rPr lang="ru-RU" sz="1200" dirty="0" smtClean="0"/>
              <a:t>;</a:t>
            </a:r>
          </a:p>
          <a:p>
            <a:pPr>
              <a:buNone/>
            </a:pPr>
            <a:r>
              <a:rPr lang="ru-RU" sz="1200" dirty="0" smtClean="0"/>
              <a:t>- водка «</a:t>
            </a:r>
            <a:r>
              <a:rPr lang="ru-RU" sz="1200" dirty="0" err="1" smtClean="0"/>
              <a:t>Хортиця</a:t>
            </a:r>
            <a:r>
              <a:rPr lang="ru-RU" sz="1200" dirty="0" smtClean="0"/>
              <a:t> </a:t>
            </a:r>
            <a:r>
              <a:rPr lang="ru-RU" sz="1200" dirty="0" err="1" smtClean="0"/>
              <a:t>платинум</a:t>
            </a:r>
            <a:r>
              <a:rPr lang="ru-RU" sz="1200" dirty="0" smtClean="0"/>
              <a:t>», согласно ФСМ – водка «</a:t>
            </a:r>
            <a:r>
              <a:rPr lang="ru-RU" sz="1200" dirty="0" err="1" smtClean="0"/>
              <a:t>Хортица</a:t>
            </a:r>
            <a:r>
              <a:rPr lang="ru-RU" sz="1200" dirty="0" smtClean="0"/>
              <a:t>», емкостью 0,5 л, крепостью 40%, даты розлива отсутствует, производства согласно ФСМ – «ЛВЗ </a:t>
            </a:r>
            <a:r>
              <a:rPr lang="ru-RU" sz="1200" dirty="0" err="1" smtClean="0"/>
              <a:t>Хортица</a:t>
            </a:r>
            <a:r>
              <a:rPr lang="ru-RU" sz="1200" dirty="0" smtClean="0"/>
              <a:t>» в количестве 1 бут., реализуемая по цене 220 руб. 00 коп. с ценником следующего содержания: «Водка – 0,5л </a:t>
            </a:r>
            <a:r>
              <a:rPr lang="ru-RU" sz="1200" dirty="0" err="1" smtClean="0"/>
              <a:t>Хортиция</a:t>
            </a:r>
            <a:r>
              <a:rPr lang="ru-RU" sz="1200" dirty="0" smtClean="0"/>
              <a:t> Цена 220 руб.»;</a:t>
            </a:r>
          </a:p>
          <a:p>
            <a:pPr>
              <a:buNone/>
            </a:pPr>
            <a:r>
              <a:rPr lang="ru-RU" sz="1200" dirty="0" smtClean="0"/>
              <a:t>- водка «Пять озер», емкостью 0,5 л, крепостью 40%, даты розлива отсутствует, производства согласно ФСМ – ООО «</a:t>
            </a:r>
            <a:r>
              <a:rPr lang="ru-RU" sz="1200" dirty="0" err="1" smtClean="0"/>
              <a:t>Омсквинпром</a:t>
            </a:r>
            <a:r>
              <a:rPr lang="ru-RU" sz="1200" dirty="0" smtClean="0"/>
              <a:t>» в количестве 1 бут., ценник отсутствует;</a:t>
            </a:r>
          </a:p>
          <a:p>
            <a:pPr>
              <a:buNone/>
            </a:pPr>
            <a:r>
              <a:rPr lang="ru-RU" sz="1200" dirty="0" smtClean="0"/>
              <a:t>- водка «Финская серебро», согласно ФСМ – водка «Финская», емкостью 0,5 л, крепостью 40%, даты розлива отсутствует, производства согласно ФСМ – ООО «Рада» в количестве 1 бут., реализуемая по цене 200 руб. 00 коп. с ценником следующего содержания: «Водка 0,5л Финская Цена 200 руб.»;</a:t>
            </a:r>
          </a:p>
          <a:p>
            <a:pPr>
              <a:buNone/>
            </a:pPr>
            <a:r>
              <a:rPr lang="ru-RU" sz="1200" dirty="0" smtClean="0"/>
              <a:t>- водка «Журавли», емкостью 0,5 л, крепостью 40%, даты розлива отсутствует, производства согласно ФСМ – ЗАО ЛВЗ «Топаз» в количестве 1 бут., ценник </a:t>
            </a:r>
            <a:r>
              <a:rPr lang="ru-RU" sz="1200" dirty="0" err="1" smtClean="0"/>
              <a:t>отсуствует</a:t>
            </a:r>
            <a:r>
              <a:rPr lang="ru-RU" sz="1200" dirty="0" smtClean="0"/>
              <a:t>;</a:t>
            </a:r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/>
              <a:t>- водка «Белая Аляска классическая», емкостью 0,5 л, крепостью 40%, даты розлива 15.10.2013, производства согласно ФСМ – ВЛВЗ «</a:t>
            </a:r>
            <a:r>
              <a:rPr lang="ru-RU" sz="1200" dirty="0" err="1" smtClean="0"/>
              <a:t>Придвинье</a:t>
            </a:r>
            <a:r>
              <a:rPr lang="ru-RU" sz="1200" dirty="0" smtClean="0"/>
              <a:t>» в количестве 1 бут., ценник отсутствует;</a:t>
            </a:r>
          </a:p>
          <a:p>
            <a:pPr>
              <a:buNone/>
            </a:pPr>
            <a:r>
              <a:rPr lang="ru-RU" sz="1200" dirty="0" smtClean="0"/>
              <a:t>- водка особая «Зеленая марка кедровая», емкостью 0,5 л, крепостью 40%, даты розлива отсутствует, производства согласно ФСМ – ЗАО «ЛВЗ «Топаз» в количестве 1 бут., реализуемая по цене 200 руб. 00 коп. с ценником следующего содержания: «Зеленая марка водка – 0,5л Цена 200 руб.»;</a:t>
            </a:r>
          </a:p>
          <a:p>
            <a:pPr>
              <a:buNone/>
            </a:pPr>
            <a:r>
              <a:rPr lang="ru-RU" sz="1200" dirty="0" smtClean="0"/>
              <a:t>- водка «</a:t>
            </a:r>
            <a:r>
              <a:rPr lang="ru-RU" sz="1200" dirty="0" err="1" smtClean="0"/>
              <a:t>Талка</a:t>
            </a:r>
            <a:r>
              <a:rPr lang="ru-RU" sz="1200" dirty="0" smtClean="0"/>
              <a:t>», емкостью 0,5 л, крепостью 40%, даты розлива отсутствует, производства согласно ФСМ – ЗАО «Сибирский ЛВЗ» в количестве 1 бут., реализуемая по цене 300 руб. 00 коп. с ценником следующего содержания: «</a:t>
            </a:r>
            <a:r>
              <a:rPr lang="ru-RU" sz="1200" dirty="0" err="1" smtClean="0"/>
              <a:t>Талка</a:t>
            </a:r>
            <a:r>
              <a:rPr lang="ru-RU" sz="1200" dirty="0" smtClean="0"/>
              <a:t> водка – 0,5л Цена 300 руб.»;</a:t>
            </a:r>
          </a:p>
          <a:p>
            <a:pPr>
              <a:buNone/>
            </a:pPr>
            <a:r>
              <a:rPr lang="ru-RU" sz="1200" dirty="0" smtClean="0"/>
              <a:t>- водка классическая «</a:t>
            </a:r>
            <a:r>
              <a:rPr lang="ru-RU" sz="1200" dirty="0" err="1" smtClean="0"/>
              <a:t>Путинка</a:t>
            </a:r>
            <a:r>
              <a:rPr lang="ru-RU" sz="1200" dirty="0" smtClean="0"/>
              <a:t> мягкая», согласно ФСМ – водка «</a:t>
            </a:r>
            <a:r>
              <a:rPr lang="ru-RU" sz="1200" dirty="0" err="1" smtClean="0"/>
              <a:t>Путинка</a:t>
            </a:r>
            <a:r>
              <a:rPr lang="ru-RU" sz="1200" dirty="0" smtClean="0"/>
              <a:t>», емкостью 0,7 л, крепостью 40%, даты розлива отсутствует, производства согласно ФСМ – ООО «</a:t>
            </a:r>
            <a:r>
              <a:rPr lang="ru-RU" sz="1200" dirty="0" err="1" smtClean="0"/>
              <a:t>Кристал</a:t>
            </a:r>
            <a:r>
              <a:rPr lang="ru-RU" sz="1200" dirty="0" smtClean="0"/>
              <a:t>» в количестве 1 бут., реализуемая по цене 400 руб. 00 коп. с ценником следующего содержания: «Водка – 0,7л </a:t>
            </a:r>
            <a:r>
              <a:rPr lang="ru-RU" sz="1200" dirty="0" err="1" smtClean="0"/>
              <a:t>Путинка</a:t>
            </a:r>
            <a:r>
              <a:rPr lang="ru-RU" sz="1200" dirty="0" smtClean="0"/>
              <a:t> Цена 400 руб.»;</a:t>
            </a:r>
          </a:p>
          <a:p>
            <a:pPr>
              <a:buNone/>
            </a:pPr>
            <a:r>
              <a:rPr lang="ru-RU" sz="1200" dirty="0" smtClean="0"/>
              <a:t>- водка особая «Зеленая марка кедровая», согласно ФСМ – водка «Зеленая марка», емкостью 0,7л, крепостью 40%, даты розлива 28.11.2012, производства согласно ФСМ –                ЗАО «ЛВЗ «Топаз» в количестве 1 бут., реализуемая по цене 300 руб. 00 коп. с ценником следующего содержания: «Зеленая марка 0,7л – водка Цена 300 руб.»;</a:t>
            </a:r>
          </a:p>
          <a:p>
            <a:pPr>
              <a:buNone/>
            </a:pPr>
            <a:r>
              <a:rPr lang="ru-RU" sz="1200" dirty="0" smtClean="0"/>
              <a:t>- водка «Арбатская элитная», согласно ФСМ – водка «Арбатская», емкостью 0,75 л, крепостью 40%, даты розлива отсутствует, производства согласно ФСМ – ОАО «Московский» в количестве 1 бут., ценник отсутствует;</a:t>
            </a:r>
          </a:p>
          <a:p>
            <a:pPr>
              <a:buNone/>
            </a:pPr>
            <a:r>
              <a:rPr lang="ru-RU" sz="1200" dirty="0" smtClean="0"/>
              <a:t>- водка «Любимый Графинчик Люкс», согласно ФСМ – водка «Любимый графинчик», емкостью 1 л, крепостью 40%, даты розлива отсутствует, производства согласно ФСМ –               ООО «ЛВЗ ДИО» в количестве 1 бут., реализуемая по цене 400 руб. 00 коп. с ценником следующего содержания: «водка городская легенда 1л Рос Цена 400 руб. 00 коп.»;</a:t>
            </a:r>
          </a:p>
          <a:p>
            <a:pPr>
              <a:buNone/>
            </a:pPr>
            <a:r>
              <a:rPr lang="ru-RU" sz="1200" dirty="0" smtClean="0"/>
              <a:t>- водка «Язь рыбацкая классическая», согласно ФСМ – водка «Рыбацкий язь», емкостью 1 л, крепостью 40%, даты розлива отсутствует, производства согласно ФСМ – ООО «ЛВЗ ДИО» в количестве 1 бут., реализуемая по цене 400 руб. 00 коп. с ценником следующего содержания: «Водка – 1л Язь Цена 400 руб.»;</a:t>
            </a:r>
          </a:p>
          <a:p>
            <a:pPr>
              <a:buNone/>
            </a:pPr>
            <a:r>
              <a:rPr lang="ru-RU" sz="1200" dirty="0" smtClean="0"/>
              <a:t>- водка классическая «Золото славян», емкостью 0,25 л, крепостью 40%, даты розлива 29.07.2013, производства согласно </a:t>
            </a:r>
            <a:r>
              <a:rPr lang="ru-RU" sz="1200" dirty="0" err="1" smtClean="0"/>
              <a:t>контрэтикетке</a:t>
            </a:r>
            <a:r>
              <a:rPr lang="ru-RU" sz="1200" dirty="0" smtClean="0"/>
              <a:t> – ООО «Сервис», в количестве 1 бут., реализуемая по цене 130 руб. 00 коп. с ценником следующего содержания: «Водка – 0,2 Зол. слав Цена 130 руб.».</a:t>
            </a:r>
            <a:endParaRPr lang="ru-RU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42908" y="1142984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гр.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Велиевой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Н.М.к., изъята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нк сити\Desktop\Эргашева\111.png"/>
          <p:cNvPicPr/>
          <p:nvPr/>
        </p:nvPicPr>
        <p:blipFill>
          <a:blip r:embed="rId4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928802"/>
            <a:ext cx="4583103" cy="3793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215555" y="2938038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24.05.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2016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479-Э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гр.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Велиевой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  Н.М.к.</a:t>
            </a:r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7" name="Рисунок 6" descr="C:\Users\нк сити\Desktop\Эргашева\111.png"/>
          <p:cNvPicPr/>
          <p:nvPr/>
        </p:nvPicPr>
        <p:blipFill>
          <a:blip r:embed="rId3" cstate="email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571612"/>
            <a:ext cx="4297351" cy="3793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379717" y="2971393"/>
            <a:ext cx="5198716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отношении гр. </a:t>
            </a:r>
            <a:r>
              <a:rPr lang="ru-RU" sz="2000" dirty="0" err="1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Велиевой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 Н.М.к.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составлены протоколы об административных правонарушениях по ч. 2 ст. 14.6, ч. 4 ст. 15.12 КоАП РФ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алкогольная продукция </a:t>
            </a:r>
            <a:b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изъята из оборота до принятия судебного решения</a:t>
            </a:r>
          </a:p>
          <a:p>
            <a:pPr algn="ctr"/>
            <a:endParaRPr lang="ru-RU" sz="28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49" y="2357430"/>
            <a:ext cx="7488832" cy="3857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1357</TotalTime>
  <Words>1332</Words>
  <Application>Microsoft Office PowerPoint</Application>
  <PresentationFormat>Экран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95</cp:revision>
  <dcterms:created xsi:type="dcterms:W3CDTF">2015-06-05T03:38:37Z</dcterms:created>
  <dcterms:modified xsi:type="dcterms:W3CDTF">2016-10-21T05:25:27Z</dcterms:modified>
</cp:coreProperties>
</file>