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г. Владивосток, октябрь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http://uploadimagex.com/uploads/2/219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496944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6" y="-171400"/>
            <a:ext cx="9144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края , в магазине  «24 часа»,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расположенного по адресу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г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Владивосток, ул.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Фадеева, 12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осуществляет деятельность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индивидуальный предприниматель Асадов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Ризван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Аллахгулу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ИНН 253715230950,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алкогольной продукции, маркированной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ФСМ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признаками подделки 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73" y="5589240"/>
            <a:ext cx="89644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МАГАЗИНЕ  «24 ЧАСА», 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</a:t>
            </a:r>
          </a:p>
          <a:p>
            <a:pPr algn="ctr"/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винный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напиток 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Портовин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777», емкостью 1,5 л, крепостью 18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%,;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водка «Столичная», емкостью 0,5 л, крепостью 40%,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водка «Мерная», емкостью 0,5 л, крепостью 40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%;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водка «Зеленая марка кедровая», емкостью 0,5 л, крепостью 40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%.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" y="878334"/>
            <a:ext cx="8964487" cy="435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15" y="1122652"/>
            <a:ext cx="3542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9" y="3429000"/>
            <a:ext cx="303858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3807" y="1268760"/>
            <a:ext cx="3552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36912"/>
            <a:ext cx="5400599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953801" y="3842124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19.10.2016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№ </a:t>
            </a:r>
            <a:r>
              <a:rPr lang="ru-RU" sz="1600" dirty="0" smtClean="0">
                <a:solidFill>
                  <a:srgbClr val="FF0000"/>
                </a:solidFill>
              </a:rPr>
              <a:t>903-Э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387223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48536" y="14365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237" y="3368875"/>
            <a:ext cx="4986300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90209" y="4527111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индивидуальный предприниматель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Асадов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Ризван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Аллахгулу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ИНН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253715230950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протокол об административном правонарушении, материалы административного расследования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у7-ап557/07 переданы в судебные органы для разрешения по существу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83493"/>
            <a:ext cx="7488832" cy="408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261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Евгений Жарков</cp:lastModifiedBy>
  <cp:revision>54</cp:revision>
  <dcterms:created xsi:type="dcterms:W3CDTF">2015-06-05T03:38:37Z</dcterms:created>
  <dcterms:modified xsi:type="dcterms:W3CDTF">2016-10-20T22:55:52Z</dcterms:modified>
</cp:coreProperties>
</file>