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33" autoAdjust="0"/>
  </p:normalViewPr>
  <p:slideViewPr>
    <p:cSldViewPr>
      <p:cViewPr>
        <p:scale>
          <a:sx n="100" d="100"/>
          <a:sy n="100" d="100"/>
        </p:scale>
        <p:origin x="-12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785794"/>
            <a:ext cx="86764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мае 2016 года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C:\Users\BukinaNA\Desktop\картинки\приморский край\karta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214554"/>
            <a:ext cx="6000792" cy="424815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714612" y="5786454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572008"/>
            <a:ext cx="9144000" cy="217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края в магазине  «Алена», расположенном по адресу: Приморский край, г. Владивосток, ул. Приморская, д. 5, где осуществляет деятельность гражданин РФ Асадов Н.А.о., выявлены нарушения законодательства Российской Федерации в сфере оборота алкогольной продукции.</a:t>
            </a:r>
          </a:p>
          <a:p>
            <a:pPr algn="ctr"/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нк сити\Desktop\Асадов\173_0519\IMG_1309.JPG"/>
          <p:cNvPicPr/>
          <p:nvPr/>
        </p:nvPicPr>
        <p:blipFill>
          <a:blip r:embed="rId3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500166" y="1000108"/>
            <a:ext cx="5936832" cy="35004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071942"/>
            <a:ext cx="9144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 defTabSz="180975"/>
            <a:endParaRPr lang="ru-RU" sz="1200" dirty="0" smtClean="0"/>
          </a:p>
          <a:p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500438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осмотра витрины магазина «Алена» установлено, что гр. Асадов Н.А.о. осуществляет оборот  алкогольной продукции в ассортименте, в том числе алкогольной продукции  по цене ниже минимально установленной Приказом Федеральной службы по регулированию алкогольного рынка от 25.12.2014 № 409, а также маркированной федеральными специальными марками с признаками подделки:</a:t>
            </a:r>
          </a:p>
          <a:p>
            <a:r>
              <a:rPr lang="ru-RU" sz="1400" dirty="0" smtClean="0"/>
              <a:t>- водка «Белая береза», емкостью 0,5 л, крепостью 40%, даты розлива отсутствует, производства согласно ФСМ – ООО ЛВЗ «Южная столица» в количестве 1 бут.;</a:t>
            </a:r>
          </a:p>
          <a:p>
            <a:r>
              <a:rPr lang="ru-RU" sz="1400" dirty="0" smtClean="0"/>
              <a:t>- водка «Финская серебро», согласно ФСМ – водка «Финская», емкостью 0,5 крепостью 40%, даты розлива 16.10.2013, производства согласно ФСМ – ООО «Рада» в количестве 1 бут.;</a:t>
            </a:r>
          </a:p>
          <a:p>
            <a:pPr>
              <a:buFontTx/>
              <a:buChar char="-"/>
            </a:pPr>
            <a:r>
              <a:rPr lang="ru-RU" sz="1400" dirty="0" smtClean="0"/>
              <a:t>водка «Любимый графинчик люкс», согласно ФСМ – водка «Графинчик люкс», емкостью 1 л, крепостью 40%, даты розлива 16.01.2015, производства согласно ФСМ –ООО «ЛВЗ «ДИО» в количестве 1 бут;</a:t>
            </a:r>
          </a:p>
          <a:p>
            <a:r>
              <a:rPr lang="ru-RU" sz="1400" dirty="0" smtClean="0"/>
              <a:t> - водка «Жалейка», емкостью 0,5 л, крепостью 40%, даты розлива 14.03.2014, производства согласно ФСМ – ООО «</a:t>
            </a:r>
            <a:r>
              <a:rPr lang="ru-RU" sz="1400" dirty="0" err="1" smtClean="0"/>
              <a:t>Кратос</a:t>
            </a:r>
            <a:r>
              <a:rPr lang="ru-RU" sz="1400" dirty="0" smtClean="0"/>
              <a:t>» в количестве 1 бут., реализуемая по цене 200 руб. 00 коп., с ценником следующего содержания: «Водка «Соловушка» 0,5 л Цена 200</a:t>
            </a:r>
            <a:r>
              <a:rPr lang="ru-RU" dirty="0" smtClean="0"/>
              <a:t>».</a:t>
            </a:r>
          </a:p>
          <a:p>
            <a:pPr>
              <a:buFontTx/>
              <a:buChar char="-"/>
            </a:pPr>
            <a:endParaRPr lang="ru-RU" dirty="0" smtClean="0"/>
          </a:p>
          <a:p>
            <a:pPr algn="ctr"/>
            <a:endParaRPr lang="ru-RU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 descr="C:\Users\нк сити\Desktop\Асадов\173_0519\IMG_1308.JPG"/>
          <p:cNvPicPr/>
          <p:nvPr/>
        </p:nvPicPr>
        <p:blipFill>
          <a:blip r:embed="rId3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857356" y="785794"/>
            <a:ext cx="5429288" cy="278608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Стрелка вправо 10"/>
          <p:cNvSpPr/>
          <p:nvPr/>
        </p:nvSpPr>
        <p:spPr>
          <a:xfrm>
            <a:off x="2928926" y="2786058"/>
            <a:ext cx="1000132" cy="28575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>
            <a:off x="5643570" y="2714620"/>
            <a:ext cx="285752" cy="57150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>
            <a:off x="4786314" y="2714620"/>
            <a:ext cx="285752" cy="785818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786050" y="2143116"/>
            <a:ext cx="500066" cy="28575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071546"/>
            <a:ext cx="45695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выявленная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магазине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гр. Асадова  Н.А.о., изъята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направлена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краю для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федеральных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специальных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марок.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4071942"/>
            <a:ext cx="3391786" cy="2168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нк сити\Desktop\Асадов\173_0519\IMG_1308.JPG"/>
          <p:cNvPicPr/>
          <p:nvPr/>
        </p:nvPicPr>
        <p:blipFill>
          <a:blip r:embed="rId4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16959" r="12720"/>
          <a:stretch>
            <a:fillRect/>
          </a:stretch>
        </p:blipFill>
        <p:spPr bwMode="auto">
          <a:xfrm>
            <a:off x="4857752" y="2071678"/>
            <a:ext cx="3857652" cy="3483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358430" y="2938037"/>
            <a:ext cx="7062522" cy="188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214422"/>
            <a:ext cx="415820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23.05.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2016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№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478-Э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экспертно-криминалистического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Асадова Н.А.о.</a:t>
            </a:r>
            <a:endParaRPr lang="ru-RU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изготовлены производством  не ФГУП «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Гознак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3200" dirty="0" smtClean="0"/>
          </a:p>
          <a:p>
            <a:pPr algn="ctr"/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 descr="C:\Users\нк сити\Desktop\Асадов\173_0519\IMG_1308.JPG"/>
          <p:cNvPicPr/>
          <p:nvPr/>
        </p:nvPicPr>
        <p:blipFill>
          <a:blip r:embed="rId3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16959" r="12720"/>
          <a:stretch>
            <a:fillRect/>
          </a:stretch>
        </p:blipFill>
        <p:spPr bwMode="auto">
          <a:xfrm>
            <a:off x="4857752" y="2071678"/>
            <a:ext cx="3857652" cy="3483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209005" y="3257146"/>
            <a:ext cx="5198716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33227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отношении гражданина </a:t>
            </a:r>
            <a:r>
              <a:rPr lang="ru-RU" sz="28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Асадова Н.А.о. </a:t>
            </a:r>
            <a:r>
              <a:rPr lang="ru-RU" sz="28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составлен протокол </a:t>
            </a:r>
            <a:r>
              <a:rPr lang="ru-RU" sz="2800" dirty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</a:t>
            </a:r>
            <a:r>
              <a:rPr lang="ru-RU" sz="2800" dirty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4 ст. 15.12 КоАП </a:t>
            </a:r>
            <a:r>
              <a:rPr lang="ru-RU" sz="28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материалы дела направлены в судебные органы.</a:t>
            </a:r>
            <a:endParaRPr lang="ru-RU" sz="28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249" y="2428869"/>
            <a:ext cx="7488832" cy="3786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1320</TotalTime>
  <Words>397</Words>
  <Application>Microsoft Office PowerPoint</Application>
  <PresentationFormat>Экран (4:3)</PresentationFormat>
  <Paragraphs>23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BukinaNA</cp:lastModifiedBy>
  <cp:revision>88</cp:revision>
  <dcterms:created xsi:type="dcterms:W3CDTF">2015-06-05T03:38:37Z</dcterms:created>
  <dcterms:modified xsi:type="dcterms:W3CDTF">2016-10-20T23:21:52Z</dcterms:modified>
</cp:coreProperties>
</file>