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11" autoAdjust="0"/>
    <p:restoredTop sz="94660"/>
  </p:normalViewPr>
  <p:slideViewPr>
    <p:cSldViewPr>
      <p:cViewPr>
        <p:scale>
          <a:sx n="100" d="100"/>
          <a:sy n="100" d="100"/>
        </p:scale>
        <p:origin x="-696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80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068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http://eao.er.ru/media/userdata/news/2013/10/28/f2a5850df573e1d3f7f5a116fbe589f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643182"/>
            <a:ext cx="7215238" cy="40005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44" y="1142984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Еврейской автономной области в мае 2016 года</a:t>
            </a:r>
            <a:endParaRPr lang="ru-RU" sz="2400" b="1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715008" y="5286388"/>
            <a:ext cx="285752" cy="2857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82" y="4572008"/>
            <a:ext cx="88204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Еврейской автономной области, деятельность в котором осуществляет           ООО «</a:t>
            </a:r>
            <a:r>
              <a:rPr lang="ru-RU" sz="1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Этибар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(ИНН 7904504318),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торговом объекте, расположенном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Еврейская автономная область, с. Ленинское, ул. </a:t>
            </a:r>
            <a:r>
              <a:rPr lang="ru-RU" sz="1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Кагыкина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д. 5а, в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ходе осмотра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</a:t>
            </a:r>
            <a:r>
              <a:rPr lang="ru-RU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без товаросопроводительных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документов.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583" t="6981" r="875" b="7978"/>
          <a:stretch>
            <a:fillRect/>
          </a:stretch>
        </p:blipFill>
        <p:spPr bwMode="auto">
          <a:xfrm>
            <a:off x="1000100" y="1000108"/>
            <a:ext cx="728667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785794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продукция в магазине ООО «</a:t>
            </a:r>
            <a:r>
              <a:rPr lang="ru-RU" b="1" i="1" u="sng" cap="small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Этибар</a:t>
            </a:r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ФСМ С </a:t>
            </a:r>
            <a:r>
              <a:rPr lang="ru-RU" b="1" i="1" u="sng" cap="sm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i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 l="583" t="4986" r="583" b="8477"/>
          <a:stretch>
            <a:fillRect/>
          </a:stretch>
        </p:blipFill>
        <p:spPr bwMode="auto">
          <a:xfrm>
            <a:off x="1500166" y="1428736"/>
            <a:ext cx="6675198" cy="3589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Стрелка влево 19"/>
          <p:cNvSpPr/>
          <p:nvPr/>
        </p:nvSpPr>
        <p:spPr>
          <a:xfrm>
            <a:off x="5286380" y="3357562"/>
            <a:ext cx="1428760" cy="285752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28596" y="5286388"/>
            <a:ext cx="90726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водка «Застолье», емкостью 0,5 л, крепостью 40%, производитель ОАО «Шуйская водка», дата розлива отсутствует, в количестве 94 бутылки.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85852" y="928670"/>
            <a:ext cx="45695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Этибар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изъята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50" y="1071546"/>
            <a:ext cx="2357454" cy="15019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20414" t="5485" r="16623" b="9474"/>
          <a:stretch>
            <a:fillRect/>
          </a:stretch>
        </p:blipFill>
        <p:spPr bwMode="auto">
          <a:xfrm>
            <a:off x="1428728" y="3286125"/>
            <a:ext cx="621510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0000">
            <a:off x="-1000164" y="3929066"/>
            <a:ext cx="11203717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30.05.2016 № 503-Э экспертно-криминалистического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Этибар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Изготовлены  </a:t>
            </a:r>
            <a:r>
              <a:rPr lang="ru-RU" sz="2000" b="1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sz="2000" b="1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4143380"/>
            <a:ext cx="3865038" cy="25241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 l="2041" t="11468" b="12964"/>
          <a:stretch>
            <a:fillRect/>
          </a:stretch>
        </p:blipFill>
        <p:spPr bwMode="auto">
          <a:xfrm rot="5400000">
            <a:off x="3221293" y="2850881"/>
            <a:ext cx="5038578" cy="205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 l="4374" t="39889" b="5983"/>
          <a:stretch>
            <a:fillRect/>
          </a:stretch>
        </p:blipFill>
        <p:spPr bwMode="auto">
          <a:xfrm rot="5400000">
            <a:off x="5238433" y="2905443"/>
            <a:ext cx="5050288" cy="195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4018148" y="3028435"/>
            <a:ext cx="5168282" cy="1679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933227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ООО «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Этибар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составлены протоколы об административных правонарушениях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4 ст. 15.12,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 ст. 14.16 КоАП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РФ, материалы дел направлены в судебные органы.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748883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1205</TotalTime>
  <Words>252</Words>
  <Application>Microsoft Office PowerPoint</Application>
  <PresentationFormat>Экран (4:3)</PresentationFormat>
  <Paragraphs>15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GrubnikovN</cp:lastModifiedBy>
  <cp:revision>97</cp:revision>
  <dcterms:created xsi:type="dcterms:W3CDTF">2015-06-05T03:38:37Z</dcterms:created>
  <dcterms:modified xsi:type="dcterms:W3CDTF">2016-09-16T02:45:43Z</dcterms:modified>
</cp:coreProperties>
</file>