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0685B-9455-4659-9722-2EFED19F136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86E4-08CA-4DE1-93F5-6FEEBFC39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00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08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24128" y="2060848"/>
            <a:ext cx="3131840" cy="3528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192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4282" y="785794"/>
            <a:ext cx="8676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мероприятий по наблюдению за соблюдением обязательных требований организациями осуществляющим  розничную продажу алкогольной продукции на территории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Саха (Якутия)в июне 2016 года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BukinaNA\Desktop\картинки\якутск\Yakutiya.jpg"/>
          <p:cNvPicPr>
            <a:picLocks noChangeAspect="1" noChangeArrowheads="1"/>
          </p:cNvPicPr>
          <p:nvPr/>
        </p:nvPicPr>
        <p:blipFill>
          <a:blip r:embed="rId4"/>
          <a:srcRect l="3150" b="6162"/>
          <a:stretch>
            <a:fillRect/>
          </a:stretch>
        </p:blipFill>
        <p:spPr bwMode="auto">
          <a:xfrm>
            <a:off x="1214414" y="2143116"/>
            <a:ext cx="6572296" cy="45051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533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57200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В ходе проведения мероприятий по наблюдению за соблюдением обязательных требований организациями, осуществляющими розничную продажу алкогольной продукции на территории Республики Саха (Якутия) в магазине, деятельность в котором осуществляет    ООО «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Росбел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» , расположенном по адресу: Республика Саха (Якутия), г. Якутск,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ул. Автодорожная, д. 40/5а, выявлена алкогольная продукция, маркированная федеральными специальными марками (далее - ФСМ) с признаками подделки.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695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Z:\7. Отдел контроля за легальностью производства и  оборота\Н.Н. Грубников\КОНТРОЛЬНАЯ РАБОТА\2016 год\мониторинги\якутия\росбел\росбел\фото росбел\IMG_14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000108"/>
            <a:ext cx="5857916" cy="3500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8509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762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4643446"/>
            <a:ext cx="91440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На витрине магазина ООО «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Росбел</a:t>
            </a:r>
            <a:r>
              <a:rPr lang="ru-RU" sz="2000" b="1" i="1" dirty="0" smtClean="0">
                <a:solidFill>
                  <a:srgbClr val="002060"/>
                </a:solidFill>
              </a:rPr>
              <a:t>» в ходе осмотра выявлена алкогольная продукция:</a:t>
            </a:r>
          </a:p>
          <a:p>
            <a:pPr algn="ctr" defTabSz="180975"/>
            <a:endParaRPr lang="ru-RU" sz="1200" dirty="0" smtClean="0"/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endParaRPr lang="ru-RU" b="1" i="1" dirty="0" smtClean="0">
              <a:solidFill>
                <a:srgbClr val="002060"/>
              </a:solidFill>
            </a:endParaRPr>
          </a:p>
          <a:p>
            <a:endParaRPr lang="ru-RU" sz="1600" dirty="0" smtClean="0">
              <a:solidFill>
                <a:srgbClr val="002060"/>
              </a:solidFill>
            </a:endParaRPr>
          </a:p>
        </p:txBody>
      </p:sp>
      <p:pic>
        <p:nvPicPr>
          <p:cNvPr id="3" name="Picture 2" descr="Z:\7. Отдел контроля за легальностью производства и  оборота\Н.Н. Грубников\КОНТРОЛЬНАЯ РАБОТА\2016 год\мониторинги\якутия\росбел\росбел\фото росбел\IMG_14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000108"/>
            <a:ext cx="7072362" cy="3571900"/>
          </a:xfrm>
          <a:prstGeom prst="rect">
            <a:avLst/>
          </a:prstGeom>
          <a:noFill/>
        </p:spPr>
      </p:pic>
      <p:sp>
        <p:nvSpPr>
          <p:cNvPr id="10" name="Стрелка вправо 9"/>
          <p:cNvSpPr/>
          <p:nvPr/>
        </p:nvSpPr>
        <p:spPr>
          <a:xfrm>
            <a:off x="3286116" y="3071810"/>
            <a:ext cx="857256" cy="1428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5214950"/>
            <a:ext cx="85011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- водка «Русский хлеб белый», вместимостью 0,5л, крепостью 40%, дата розлива 24.12.2014, производства ОАО «Витебский </a:t>
            </a:r>
            <a:r>
              <a:rPr lang="ru-RU" sz="2000" dirty="0" err="1" smtClean="0"/>
              <a:t>ликеро-водочный</a:t>
            </a:r>
            <a:r>
              <a:rPr lang="ru-RU" sz="2000" dirty="0" smtClean="0"/>
              <a:t> завод «</a:t>
            </a:r>
            <a:r>
              <a:rPr lang="ru-RU" sz="2000" dirty="0" err="1" smtClean="0"/>
              <a:t>Придвинье</a:t>
            </a:r>
            <a:r>
              <a:rPr lang="ru-RU" sz="2000" dirty="0" smtClean="0"/>
              <a:t>», Республика Беларусь, в общем количестве 76 бутылок.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13869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71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071546"/>
            <a:ext cx="456950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Алкогольная продукция, маркированная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ФСМ с признаками подделки,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выявленная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в магазине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ООО «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Росбел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», изъята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направлена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Экспертно-криминалистический центр УМВД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России по Хабаровскому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краю для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проведения экспертизы подлинности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федеральных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специальных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марок.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4106" name="Picture 10" descr="Z:\7. Отдел контроля за легальностью производства и  оборота\Денисов А.Н\презентации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4071942"/>
            <a:ext cx="3391786" cy="216878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Z:\7. Отдел контроля за легальностью производства и  оборота\Н.Н. Грубников\КОНТРОЛЬНАЯ РАБОТА\2016 год\мониторинги\якутия\росбел\росбел\фото росбел\IMG_1437.JPG"/>
          <p:cNvPicPr>
            <a:picLocks noChangeAspect="1" noChangeArrowheads="1"/>
          </p:cNvPicPr>
          <p:nvPr/>
        </p:nvPicPr>
        <p:blipFill>
          <a:blip r:embed="rId4"/>
          <a:srcRect l="26796" t="11024" r="24360" b="42913"/>
          <a:stretch>
            <a:fillRect/>
          </a:stretch>
        </p:blipFill>
        <p:spPr bwMode="auto">
          <a:xfrm>
            <a:off x="4429124" y="1785926"/>
            <a:ext cx="4466039" cy="3214710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36677">
            <a:off x="3215555" y="2437995"/>
            <a:ext cx="7062522" cy="18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7528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948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5720" y="1214422"/>
            <a:ext cx="415820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Согласно заключению эксперта от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14.07.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2016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№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621-Э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экспертно-криминалистического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центра УМВД России по Хабаровскому краю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ФСМ, нанесенные на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алкогольную продукцию, изъятую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ООО «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Росбел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000" b="1" dirty="0" smtClean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изготовлены производством  не ФГУП «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Гознак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»</a:t>
            </a:r>
            <a:endParaRPr lang="ru-RU" sz="3200" dirty="0" smtClean="0"/>
          </a:p>
          <a:p>
            <a:pPr algn="ctr"/>
            <a:endParaRPr lang="ru-RU" sz="2000" dirty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122" name="Picture 2" descr="Z:\7. Отдел контроля за легальностью производства и  оборота\Н.Н. Грубников\КОНТРОЛЬНАЯ РАБОТА\2016 год\мониторинги\якутия\росбел\росбел\фото росбел\IMG_1436.JPG"/>
          <p:cNvPicPr>
            <a:picLocks noChangeAspect="1" noChangeArrowheads="1"/>
          </p:cNvPicPr>
          <p:nvPr/>
        </p:nvPicPr>
        <p:blipFill>
          <a:blip r:embed="rId3"/>
          <a:srcRect l="33883" r="28125" b="4724"/>
          <a:stretch>
            <a:fillRect/>
          </a:stretch>
        </p:blipFill>
        <p:spPr bwMode="auto">
          <a:xfrm>
            <a:off x="5143504" y="1214422"/>
            <a:ext cx="3473961" cy="4900432"/>
          </a:xfrm>
          <a:prstGeom prst="rect">
            <a:avLst/>
          </a:prstGeom>
          <a:noFill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628579">
            <a:off x="4390868" y="3031597"/>
            <a:ext cx="5198716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423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857364"/>
            <a:ext cx="7488832" cy="4714909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933227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В отношении  ООО «</a:t>
            </a:r>
            <a:r>
              <a:rPr lang="ru-RU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Росбел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» составлены протоколы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по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ч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. 4 ст. 15.12 </a:t>
            </a:r>
            <a:r>
              <a:rPr lang="ru-RU" sz="28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КоАП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РФ.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0556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1676</TotalTime>
  <Words>233</Words>
  <Application>Microsoft Office PowerPoint</Application>
  <PresentationFormat>Экран (4:3)</PresentationFormat>
  <Paragraphs>19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А.Н.. Денисов</dc:creator>
  <cp:lastModifiedBy>GrubnikovN</cp:lastModifiedBy>
  <cp:revision>128</cp:revision>
  <dcterms:created xsi:type="dcterms:W3CDTF">2015-06-05T03:38:37Z</dcterms:created>
  <dcterms:modified xsi:type="dcterms:W3CDTF">2016-09-16T02:33:44Z</dcterms:modified>
</cp:coreProperties>
</file>