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4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1" autoAdjust="0"/>
    <p:restoredTop sz="94660"/>
  </p:normalViewPr>
  <p:slideViewPr>
    <p:cSldViewPr>
      <p:cViewPr varScale="1">
        <p:scale>
          <a:sx n="86" d="100"/>
          <a:sy n="86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80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68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2844" y="857232"/>
            <a:ext cx="8604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наблюдению за соблюдением обязательных требований организациями осуществляющим  розничную продажу алкогольной продукции на территории Хабаровского края в январе 2016 года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Z:\7. Отдел контроля за легальностью производства и  оборота\Ч.Ц. Дашиев\презентации\картинки\Хабаровск, Хабаровский край\image_91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428868"/>
            <a:ext cx="3563938" cy="4143404"/>
          </a:xfrm>
          <a:prstGeom prst="rect">
            <a:avLst/>
          </a:prstGeom>
          <a:noFill/>
        </p:spPr>
      </p:pic>
      <p:pic>
        <p:nvPicPr>
          <p:cNvPr id="11" name="Picture 2" descr="Z:\7. Отдел контроля за легальностью производства и  оборота\Ч.Ц. Дашиев\презентации\картинки\Хабаровск, Хабаровский край\0_4c2e2_6e6c8201_or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2714620"/>
            <a:ext cx="3500462" cy="3676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4572008"/>
            <a:ext cx="88204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на территории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Хабаровского края,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торговом объекте, деятельность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осуществляет ООО «Престиж» (ИНН 2720035321),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расположенном по адресу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Хабаровский край, с. </a:t>
            </a:r>
            <a:r>
              <a:rPr lang="ru-RU" sz="1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Бычиха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ул. Новая,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10а,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 при визуальном осмотре магазина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выявлена алкогольная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продукция, маркированная федеральными специальными марками (далее - ФСМ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с признаками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подделки.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928670"/>
            <a:ext cx="5924550" cy="3581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785794"/>
            <a:ext cx="91382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Выявлена алкогольная продукция в магазине ООО «Престиж» </a:t>
            </a:r>
          </a:p>
          <a:p>
            <a:pPr algn="ctr"/>
            <a:r>
              <a:rPr lang="ru-RU" b="1" i="1" u="sng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МАРКИРОВАННАЯ ФСМ С </a:t>
            </a:r>
            <a:r>
              <a:rPr lang="ru-RU" b="1" i="1" u="sng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ПРИЗНАКАМИ ПОДДЕЛКИ</a:t>
            </a:r>
            <a:r>
              <a:rPr lang="ru-RU" b="1" i="1" u="sng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4714884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водка «Белая береза», емкостью 0,5 л., крепостью 40%, производства на этикетке - ООО «Курант», на ФСМ – ООО «СЕРВИС-ЛЮКС», дата розлива отсутствует, в количестве 1 бутылка;</a:t>
            </a:r>
          </a:p>
          <a:p>
            <a:pPr>
              <a:buFontTx/>
              <a:buChar char="-"/>
            </a:pPr>
            <a:r>
              <a:rPr lang="ru-RU" dirty="0" smtClean="0"/>
              <a:t> водка особая «Зеленая марка кедровая», емкостью 0,5 л, крепостью 40%, производства на этикетке - ЗАО «ЛВЗ Топаз», на ФСМ – ООО «Парламент </a:t>
            </a:r>
            <a:r>
              <a:rPr lang="ru-RU" dirty="0" err="1" smtClean="0"/>
              <a:t>продакшн</a:t>
            </a:r>
            <a:r>
              <a:rPr lang="ru-RU" dirty="0" smtClean="0"/>
              <a:t>», дата розлива отсутствует, в количестве 8 бутылок.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l="14692" t="5540" r="21671" b="11696"/>
          <a:stretch>
            <a:fillRect/>
          </a:stretch>
        </p:blipFill>
        <p:spPr bwMode="auto">
          <a:xfrm>
            <a:off x="1643042" y="1500174"/>
            <a:ext cx="5715040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Стрелка вправо 15"/>
          <p:cNvSpPr/>
          <p:nvPr/>
        </p:nvSpPr>
        <p:spPr>
          <a:xfrm>
            <a:off x="2928926" y="3071810"/>
            <a:ext cx="785818" cy="1428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4857752" y="3214686"/>
            <a:ext cx="500066" cy="14287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4348" y="928670"/>
            <a:ext cx="4569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l="6162" t="8618" r="38001" b="12311"/>
          <a:stretch>
            <a:fillRect/>
          </a:stretch>
        </p:blipFill>
        <p:spPr bwMode="auto">
          <a:xfrm>
            <a:off x="1785918" y="3357562"/>
            <a:ext cx="264320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l="14892" t="5540" r="30298" b="11080"/>
          <a:stretch>
            <a:fillRect/>
          </a:stretch>
        </p:blipFill>
        <p:spPr bwMode="auto">
          <a:xfrm>
            <a:off x="4572000" y="3357562"/>
            <a:ext cx="2714644" cy="309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600000">
            <a:off x="-1000164" y="3786190"/>
            <a:ext cx="11203717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85720" y="1142984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проверке сведений, нанесенных на ФСМ вышеуказанной алкогольной продукции  (на основе серии и номера) в ЕГАИС получены протоколы запросов о фиксации в ПС ЕГАИС Росалкогольрегулирования сведений об алкогольной продукции, из которых следует, что сведения нанесенные на ФСМ отсутствуют, не соответствуют сведениям зафиксированным в ЕГАИС.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528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2478" y="785794"/>
            <a:ext cx="6645670" cy="5228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786190"/>
            <a:ext cx="589363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Горизонтальный свиток 6"/>
          <p:cNvSpPr/>
          <p:nvPr/>
        </p:nvSpPr>
        <p:spPr>
          <a:xfrm>
            <a:off x="4500562" y="1357298"/>
            <a:ext cx="4429156" cy="3857652"/>
          </a:xfrm>
          <a:prstGeom prst="horizontalScroll">
            <a:avLst/>
          </a:prstGeom>
          <a:solidFill>
            <a:srgbClr val="00206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i="1" dirty="0" smtClean="0">
                <a:solidFill>
                  <a:srgbClr val="FFFF00"/>
                </a:solidFill>
              </a:rPr>
              <a:t>Оборот указанной алкогольной продукции осуществлялся без документов, подтверждающих легальность ее производства и оборота</a:t>
            </a:r>
            <a:endParaRPr lang="ru-RU" sz="22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071678"/>
            <a:ext cx="3362333" cy="463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933227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000108"/>
            <a:ext cx="72152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отношении ООО «Престиж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законного представителя организации 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составлены протоколы об административных правонарушениях по ч.2 ст. 14.16, ч. 4 ст. 15.12  КоАП РФ и переданы для рассмотрения в судебные органы.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1302</TotalTime>
  <Words>296</Words>
  <Application>Microsoft Office PowerPoint</Application>
  <PresentationFormat>Экран (4:3)</PresentationFormat>
  <Paragraphs>11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GrubnikovN</cp:lastModifiedBy>
  <cp:revision>109</cp:revision>
  <dcterms:created xsi:type="dcterms:W3CDTF">2015-06-05T03:38:37Z</dcterms:created>
  <dcterms:modified xsi:type="dcterms:W3CDTF">2016-08-30T07:36:40Z</dcterms:modified>
</cp:coreProperties>
</file>