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1" autoAdjust="0"/>
    <p:restoredTop sz="94660"/>
  </p:normalViewPr>
  <p:slideViewPr>
    <p:cSldViewPr>
      <p:cViewPr>
        <p:scale>
          <a:sx n="75" d="100"/>
          <a:sy n="75" d="100"/>
        </p:scale>
        <p:origin x="-141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8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068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2844" y="857232"/>
            <a:ext cx="8604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Амурской области в феврале 2016 года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BukinaNA\Desktop\презентации\картинки\9422376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643182"/>
            <a:ext cx="664373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4572008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Амурской области, в торговом объекте, деятельность в котором осуществляет ООО «Орион» (ИНН 2826006480),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расположенном по адресу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Амурская область, с. Сковородино, ул. Победы, д. 16, магазин, в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ходе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визуального осмотра витрины, с выставленной на ней в целях розничной продажи алкогольной продукции, осмотра выявлена алкогольная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с признаками подделки.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IMG_23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5008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9138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алкогольная продукция в магазине ООО «Орион» </a:t>
            </a:r>
          </a:p>
          <a:p>
            <a:pPr algn="ctr"/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МАРКИРОВАННАЯ ФСМ С </a:t>
            </a:r>
            <a:r>
              <a:rPr lang="ru-RU" b="1" i="1" u="sng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ПРИЗНАКАМИ ПОДДЕЛКИ</a:t>
            </a:r>
            <a:r>
              <a:rPr lang="ru-RU" b="1" i="1" u="sng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 descr="IMG_23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00174"/>
            <a:ext cx="5915025" cy="320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4929190" y="3214686"/>
            <a:ext cx="785818" cy="1428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492919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водка «Финская серебро «</a:t>
            </a:r>
            <a:r>
              <a:rPr lang="en-US" dirty="0" smtClean="0"/>
              <a:t>FINSKAYA Silver</a:t>
            </a:r>
            <a:r>
              <a:rPr lang="ru-RU" dirty="0" smtClean="0"/>
              <a:t>», емкостью 0,5 л, крепостью 40%, производства согласно ФСМ - ООО «РАДА», согласно </a:t>
            </a:r>
            <a:r>
              <a:rPr lang="ru-RU" dirty="0" err="1" smtClean="0"/>
              <a:t>контрэтикетке</a:t>
            </a:r>
            <a:r>
              <a:rPr lang="ru-RU" dirty="0" smtClean="0"/>
              <a:t> – ООО «Чегемский </a:t>
            </a:r>
            <a:r>
              <a:rPr lang="ru-RU" dirty="0" err="1" smtClean="0"/>
              <a:t>винпищепром</a:t>
            </a:r>
            <a:r>
              <a:rPr lang="ru-RU" dirty="0" smtClean="0"/>
              <a:t>», дата розлива 26.02.2015, в количестве 6 бутылок.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IMG_2337"/>
          <p:cNvPicPr>
            <a:picLocks noChangeAspect="1" noChangeArrowheads="1"/>
          </p:cNvPicPr>
          <p:nvPr/>
        </p:nvPicPr>
        <p:blipFill>
          <a:blip r:embed="rId3"/>
          <a:srcRect l="1107" t="14961"/>
          <a:stretch>
            <a:fillRect/>
          </a:stretch>
        </p:blipFill>
        <p:spPr bwMode="auto">
          <a:xfrm>
            <a:off x="2214546" y="3429000"/>
            <a:ext cx="5255211" cy="299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-785850" y="3929066"/>
            <a:ext cx="11203717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85852" y="1142984"/>
            <a:ext cx="6858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проверке сведений, нанесенных на ФСМ вышеуказанной алкогольной продукции  (на основе серии и номера) в ЕГАИС получены протоколы запросов о фиксации в ПС ЕГАИС Росалкогольрегулирования сведений об алкогольной продукции, из которых следует, что сведения нанесенные на ФСМ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отсутствуют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ЕГАИС.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Картинки по запросу рисунки товарно-транспортных наклад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рисунки товарно-транспортных наклад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Картинки по запросу рисунки товарно-транспортных наклад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2478" y="785794"/>
            <a:ext cx="6645670" cy="5228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589363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Горизонтальный свиток 8"/>
          <p:cNvSpPr/>
          <p:nvPr/>
        </p:nvSpPr>
        <p:spPr>
          <a:xfrm>
            <a:off x="4500562" y="1357298"/>
            <a:ext cx="4429156" cy="3857652"/>
          </a:xfrm>
          <a:prstGeom prst="horizontalScroll">
            <a:avLst/>
          </a:prstGeom>
          <a:solidFill>
            <a:srgbClr val="00206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rgbClr val="FFFF00"/>
                </a:solidFill>
              </a:rPr>
              <a:t>Оборот указанной алкогольной продукции осуществлялся без документов, подтверждающих легальность ее производства и оборота</a:t>
            </a:r>
            <a:endParaRPr lang="ru-RU" sz="2200" i="1" dirty="0">
              <a:solidFill>
                <a:srgbClr val="FFFF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00240"/>
            <a:ext cx="3100917" cy="465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33227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000108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результатам административного расследования в отношении                ООО «Орион», законного представителя организации составлены протоколы об административных правонарушениях по ч.2 ст. 14.16, ч. 4 ст. 15.12  КоАП РФ и переданы для рассмотрения в судебные органы.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1484</TotalTime>
  <Words>274</Words>
  <Application>Microsoft Office PowerPoint</Application>
  <PresentationFormat>Экран (4:3)</PresentationFormat>
  <Paragraphs>10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GrubnikovN</cp:lastModifiedBy>
  <cp:revision>129</cp:revision>
  <dcterms:created xsi:type="dcterms:W3CDTF">2015-06-05T03:38:37Z</dcterms:created>
  <dcterms:modified xsi:type="dcterms:W3CDTF">2016-08-30T07:27:25Z</dcterms:modified>
</cp:coreProperties>
</file>