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1" autoAdjust="0"/>
    <p:restoredTop sz="94660"/>
  </p:normalViewPr>
  <p:slideViewPr>
    <p:cSldViewPr>
      <p:cViewPr>
        <p:scale>
          <a:sx n="100" d="100"/>
          <a:sy n="100" d="100"/>
        </p:scale>
        <p:origin x="-6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08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0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2844" y="857232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Пресечение нелегального оборота алкогольной продукции в кафе «</a:t>
            </a:r>
            <a:r>
              <a:rPr lang="ru-RU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Дубай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в г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Хабаровске в феврале 2016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2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BukinaNA\Desktop\картинки\Хабаровск, Хабаровский край\image_91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500306"/>
            <a:ext cx="2817820" cy="4149732"/>
          </a:xfrm>
          <a:prstGeom prst="rect">
            <a:avLst/>
          </a:prstGeom>
          <a:noFill/>
        </p:spPr>
      </p:pic>
      <p:pic>
        <p:nvPicPr>
          <p:cNvPr id="2" name="Picture 3" descr="C:\Users\BukinaNA\Desktop\картинки\Хабаровск, Хабаровский край\0_4c2e2_6e6c8201_orig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2500306"/>
            <a:ext cx="3357586" cy="4143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282" y="4572008"/>
            <a:ext cx="8820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административного расследования по части 4 статьи 15.12 Кодекса Российской Федерации об административных правонарушениях в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  ООО «</a:t>
            </a:r>
            <a:r>
              <a:rPr lang="ru-RU" sz="1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Дубай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(ИНН 2723058888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установлено, что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кафе «</a:t>
            </a:r>
            <a:r>
              <a:rPr lang="ru-RU" sz="1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Дубай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», расположенном по адресу: Хабаровский край, г. Хабаровск, ул. Юности, в районе д. 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 осуществляется розничная продажа алкогольной продукции, маркированной федеральными специальными марками с признаками подделки, при отсутствии товаросопроводительных документов, подтверждающих легальность ее производства и оборота</a:t>
            </a:r>
            <a:endPara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D:\ООО Дубай\IMG_2377.JPG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500166" y="857232"/>
            <a:ext cx="6072997" cy="36921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785794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продукция в магазине ООО «</a:t>
            </a:r>
            <a:r>
              <a:rPr lang="ru-RU" b="1" i="1" u="sng" cap="small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Дубай</a:t>
            </a:r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ФСМ С </a:t>
            </a:r>
            <a:r>
              <a:rPr lang="ru-RU" b="1" i="1" u="sng" cap="small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b="1" i="1" u="sng" cap="small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i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4929190" y="3214686"/>
            <a:ext cx="785818" cy="14287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D:\ООО Дубай\IMG_2370.JPG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500174"/>
            <a:ext cx="6087753" cy="307183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714348" y="4572008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- водка «Белая Береза», 0,5 л., 40%, производства согласно </a:t>
            </a:r>
            <a:r>
              <a:rPr lang="ru-RU" sz="1200" dirty="0" err="1" smtClean="0"/>
              <a:t>контрэтикетки</a:t>
            </a:r>
            <a:r>
              <a:rPr lang="ru-RU" sz="1200" dirty="0" smtClean="0"/>
              <a:t> ООО «Курант», согласно ФСМ – ООО «РОСАРМ», дата розлива отсутствует, в количестве 6 бутылок;</a:t>
            </a:r>
          </a:p>
          <a:p>
            <a:r>
              <a:rPr lang="ru-RU" sz="1200" dirty="0" smtClean="0"/>
              <a:t>- водка Беленькая», 0,5 л., 40%, производства ООО «Традиции качества», дата розлива отсутствует, в количестве 8 бутылок;</a:t>
            </a:r>
          </a:p>
          <a:p>
            <a:r>
              <a:rPr lang="ru-RU" sz="1200" dirty="0" smtClean="0"/>
              <a:t>- водка особая «Зеленая марка кедровая», 0,5 л., 40%, производства согласно </a:t>
            </a:r>
            <a:r>
              <a:rPr lang="ru-RU" sz="1200" dirty="0" err="1" smtClean="0"/>
              <a:t>контрэтикетке</a:t>
            </a:r>
            <a:r>
              <a:rPr lang="ru-RU" sz="1200" dirty="0" smtClean="0"/>
              <a:t> – ЗАО «ЛВЗ Топаз», согласно ФСМ – ООО «Русский Север», дата розлива отсутствует, в количестве 7 бутылок;</a:t>
            </a:r>
          </a:p>
          <a:p>
            <a:r>
              <a:rPr lang="ru-RU" sz="1200" dirty="0" smtClean="0"/>
              <a:t>- водка «Парламент», 0,5 л., 40%, производства ООО «Парламент </a:t>
            </a:r>
            <a:r>
              <a:rPr lang="ru-RU" sz="1200" dirty="0" err="1" smtClean="0"/>
              <a:t>Продакшн</a:t>
            </a:r>
            <a:r>
              <a:rPr lang="ru-RU" sz="1200" dirty="0" smtClean="0"/>
              <a:t>», дата розлива отсутствует, в количестве 2 бутылки;</a:t>
            </a:r>
          </a:p>
          <a:p>
            <a:r>
              <a:rPr lang="ru-RU" sz="1200" dirty="0" smtClean="0"/>
              <a:t>- водка «</a:t>
            </a:r>
            <a:r>
              <a:rPr lang="ru-RU" sz="1200" dirty="0" err="1" smtClean="0"/>
              <a:t>Хортиця</a:t>
            </a:r>
            <a:r>
              <a:rPr lang="ru-RU" sz="1200" dirty="0" smtClean="0"/>
              <a:t> </a:t>
            </a:r>
            <a:r>
              <a:rPr lang="ru-RU" sz="1200" dirty="0" err="1" smtClean="0"/>
              <a:t>платинум</a:t>
            </a:r>
            <a:r>
              <a:rPr lang="ru-RU" sz="1200" dirty="0" smtClean="0"/>
              <a:t>», 0,5 л., 40%, производства согласно </a:t>
            </a:r>
            <a:r>
              <a:rPr lang="ru-RU" sz="1200" dirty="0" err="1" smtClean="0"/>
              <a:t>контрэтикетке</a:t>
            </a:r>
            <a:r>
              <a:rPr lang="ru-RU" sz="1200" dirty="0" smtClean="0"/>
              <a:t> ООО «Русский Север», согласно ФСМ – Украина «ЛВЗ «</a:t>
            </a:r>
            <a:r>
              <a:rPr lang="ru-RU" sz="1200" dirty="0" err="1" smtClean="0"/>
              <a:t>Хортица</a:t>
            </a:r>
            <a:r>
              <a:rPr lang="ru-RU" sz="1200" dirty="0" smtClean="0"/>
              <a:t>», дата розлива 18.04.2015, в количестве 1 бутылка.</a:t>
            </a:r>
            <a:endParaRPr lang="ru-RU" sz="1200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857224" y="3071810"/>
            <a:ext cx="140703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D:\ООО Дубай\IMG_2376.JPG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000232" y="3571876"/>
            <a:ext cx="5881364" cy="3001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-642974" y="3929066"/>
            <a:ext cx="11203717" cy="19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28662" y="1142984"/>
            <a:ext cx="72152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проверке сведений, нанесенных на ФСМ вышеуказанной алкогольной продукции  (на основе серии и номера) в ЕГАИС получены протоколы запросов о фиксации в ПС ЕГАИС Росалкогольрегулирования сведений об алкогольной продукции, из которых следует, что сведения нанесенные на ФСМ отсутствуют, не соответствуют сведениям зафиксированным в ЕГАИС.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рисунки фемиды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43042" y="1928802"/>
            <a:ext cx="6018620" cy="4508158"/>
          </a:xfrm>
          <a:prstGeom prst="rect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effectLst>
            <a:softEdge rad="6350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85786" y="1000108"/>
            <a:ext cx="75724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результатам административного расследования 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отношении ООО «</a:t>
            </a:r>
            <a:r>
              <a:rPr lang="ru-RU" sz="2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Дубай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составлены протоколы об административных правонарушениях по ч.2 ст. 14.16, ч. 4 ст. 15.12  КоАП РФ и переданы для рассмотрения в судебные органы.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2988</TotalTime>
  <Words>360</Words>
  <Application>Microsoft Office PowerPoint</Application>
  <PresentationFormat>Экран (4:3)</PresentationFormat>
  <Paragraphs>13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278</cp:revision>
  <dcterms:created xsi:type="dcterms:W3CDTF">2015-06-05T03:38:37Z</dcterms:created>
  <dcterms:modified xsi:type="dcterms:W3CDTF">2016-08-30T04:22:04Z</dcterms:modified>
</cp:coreProperties>
</file>