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1" autoAdjust="0"/>
    <p:restoredTop sz="94660"/>
  </p:normalViewPr>
  <p:slideViewPr>
    <p:cSldViewPr>
      <p:cViewPr>
        <p:scale>
          <a:sx n="100" d="100"/>
          <a:sy n="100" d="100"/>
        </p:scale>
        <p:origin x="-696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BukinaNA\Desktop\картинки\Хабаровск, Хабаровский край\114012000000.jpg"/>
          <p:cNvPicPr>
            <a:picLocks noChangeAspect="1" noChangeArrowheads="1"/>
          </p:cNvPicPr>
          <p:nvPr/>
        </p:nvPicPr>
        <p:blipFill>
          <a:blip r:embed="rId4"/>
          <a:srcRect l="5848" b="6910"/>
          <a:stretch>
            <a:fillRect/>
          </a:stretch>
        </p:blipFill>
        <p:spPr bwMode="auto">
          <a:xfrm>
            <a:off x="1285852" y="1285860"/>
            <a:ext cx="6929486" cy="535034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785794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Хабаровского края в марте 2016 года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857620" y="5786454"/>
            <a:ext cx="214314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357694"/>
            <a:ext cx="8820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Хабаровского края,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торговом объекте, деятельность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котором осуществляет ООО «</a:t>
            </a:r>
            <a:r>
              <a:rPr lang="ru-RU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Ариша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(ИНН 2724201555),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Хабаровский край, г. Хабаровск, ул. Саратовская, д. 4а,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ходе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визуального осмотра витрины выявлена алкогольная 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00108"/>
            <a:ext cx="378621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000108"/>
            <a:ext cx="417989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85784" y="785794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продукция в магазине ООО «</a:t>
            </a:r>
            <a:r>
              <a:rPr lang="ru-RU" b="1" i="1" u="sng" cap="small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Ариша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С </a:t>
            </a:r>
            <a:r>
              <a:rPr lang="ru-RU" b="1" i="1" u="sng" cap="sm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i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>
            <a:off x="5286380" y="3357562"/>
            <a:ext cx="1428760" cy="28575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571612"/>
            <a:ext cx="578647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00034" y="4500570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- водка «</a:t>
            </a:r>
            <a:r>
              <a:rPr lang="ru-RU" sz="1400" dirty="0" err="1" smtClean="0"/>
              <a:t>Талка</a:t>
            </a:r>
            <a:r>
              <a:rPr lang="ru-RU" sz="1400" dirty="0" smtClean="0"/>
              <a:t>», емкостью 0,5 л, крепостью 40%, производитель ЗАО «Сибирский ЛВЗ», дата розлива отсутствует, в количестве 2 бутылки;</a:t>
            </a:r>
          </a:p>
          <a:p>
            <a:r>
              <a:rPr lang="ru-RU" sz="1400" dirty="0" smtClean="0"/>
              <a:t>- водка «</a:t>
            </a:r>
            <a:r>
              <a:rPr lang="ru-RU" sz="1400" dirty="0" err="1" smtClean="0"/>
              <a:t>Талка</a:t>
            </a:r>
            <a:r>
              <a:rPr lang="ru-RU" sz="1400" dirty="0" smtClean="0"/>
              <a:t>», емкостью 0,5 л, крепостью 40%, производитель ЗАО «Сибирский ЛВЗ», дата розлива 15.04.2015, в количестве 3 бутылки;</a:t>
            </a:r>
          </a:p>
          <a:p>
            <a:pPr>
              <a:buFontTx/>
              <a:buChar char="-"/>
            </a:pPr>
            <a:r>
              <a:rPr lang="ru-RU" sz="1400" dirty="0" smtClean="0"/>
              <a:t>водка особая «Зеленая марка кедровая», емкостью 0,5 л, крепостью 40%, производитель ООО «ЛВЗ «Топаз»», дата розлива отсутствует, в количестве 3 бутылки;</a:t>
            </a:r>
          </a:p>
          <a:p>
            <a:pPr>
              <a:buFontTx/>
              <a:buChar char="-"/>
            </a:pPr>
            <a:r>
              <a:rPr lang="ru-RU" sz="1400" dirty="0" smtClean="0"/>
              <a:t>- водка «Пшеничная», емкостью 0,25 л, крепостью 40%, производитель на ФСМ – ПКФ «Березка», согласно </a:t>
            </a:r>
            <a:r>
              <a:rPr lang="ru-RU" sz="1400" dirty="0" err="1" smtClean="0"/>
              <a:t>контрэтикетке</a:t>
            </a:r>
            <a:r>
              <a:rPr lang="ru-RU" sz="1400" dirty="0" smtClean="0"/>
              <a:t> – ООО «Курант», дата розлива 18.04.2015, в количестве 4 бутылки.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714620"/>
            <a:ext cx="372745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714620"/>
            <a:ext cx="328614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2910" y="857232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проверке сведений, нанесенных на ФСМ вышеуказанной алкогольной продукции  (на основе серии и номера) в ЕГАИС получены протоколы запросов о фиксации в ПС ЕГАИС Росалкогольрегулирования сведений об алкогольной продукции, из которых следует, что сведения нанесенные на ФСМ отсутствуют, не соответствуют сведениям зафиксированным в ЕГАИС.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Товаросопроводительная  документация, подтверждающая легальность производства и оборота указанной алкогольной продукции отсутствовала.</a:t>
            </a:r>
            <a:endParaRPr lang="ru-RU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-1214478" y="3929066"/>
            <a:ext cx="11203717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ртинки по запросу рисунок помилов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4024298" cy="268496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Картинки по запросу рисунки суд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357694"/>
            <a:ext cx="2466975" cy="1847851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Картинки по запросу рисунки феми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785926"/>
            <a:ext cx="3302320" cy="507207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ООО «</a:t>
            </a:r>
            <a:r>
              <a:rPr lang="ru-RU" sz="2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Ариша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составлены протоколы об административных правонарушениях 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ч. 4 ст. 15.12, 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ч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2 ст. 14.16 КоАП 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РФ, материалы дел направлены в судебные органы.</a:t>
            </a:r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1245</TotalTime>
  <Words>218</Words>
  <Application>Microsoft Office PowerPoint</Application>
  <PresentationFormat>Экран (4:3)</PresentationFormat>
  <Paragraphs>14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105</cp:revision>
  <dcterms:created xsi:type="dcterms:W3CDTF">2015-06-05T03:38:37Z</dcterms:created>
  <dcterms:modified xsi:type="dcterms:W3CDTF">2016-08-30T04:30:26Z</dcterms:modified>
</cp:coreProperties>
</file>