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02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785794"/>
            <a:ext cx="8676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Амурской области в феврале 2016 года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BukinaNA\Desktop\картинки\амурка\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14554"/>
            <a:ext cx="5929354" cy="4286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572008"/>
            <a:ext cx="8820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Амурской области в магазине, деятельность в котором осуществляет  ИП Коренева В.И., расположенном по адресу: Амурская область, Тындинский район, п.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Ларба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ул. Мира, д. 5,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выявлена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федеральными специальными марками (далее - ФСМ) с признаками подделки.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5226" b="11163"/>
          <a:stretch>
            <a:fillRect/>
          </a:stretch>
        </p:blipFill>
        <p:spPr bwMode="auto">
          <a:xfrm>
            <a:off x="1142976" y="1000108"/>
            <a:ext cx="68389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4357694"/>
            <a:ext cx="650085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На витрине магазина ИП Коренева В.И. в ходе осмотра выявлена алкогольная продукция: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1200" dirty="0" smtClean="0"/>
              <a:t> </a:t>
            </a:r>
            <a:r>
              <a:rPr lang="ru-RU" dirty="0" smtClean="0"/>
              <a:t>коньяк российский категории «КС» (коньяк старый) «Кизляр», емкостью 0,5 л, крепостью 40%, в количестве 1 </a:t>
            </a:r>
            <a:r>
              <a:rPr lang="ru-RU" dirty="0" smtClean="0"/>
              <a:t>бутылки.</a:t>
            </a:r>
            <a:endParaRPr lang="ru-RU" dirty="0" smtClean="0"/>
          </a:p>
        </p:txBody>
      </p:sp>
      <p:pic>
        <p:nvPicPr>
          <p:cNvPr id="2" name="Picture 2" descr="Z:\7. Отдел контроля за легальностью производства и  оборота\Ч.Ц. Дашиев\МОИ ПРОВЕРКИ\мониторинги\Амурская область\2016\ИП Коренева В.И\фото, видео\IMG_23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0108"/>
            <a:ext cx="6572296" cy="3214710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3071802" y="278605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071546"/>
            <a:ext cx="45695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магазине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ИП Коренева В.И., изъята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марок.</a:t>
            </a: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3391786" cy="21687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Z:\7. Отдел контроля за легальностью производства и  оборота\Ч.Ц. Дашиев\МОИ ПРОВЕРКИ\мониторинги\Амурская область\2016\ИП Коренева В.И\фото, видео\IMG_2344.JPG"/>
          <p:cNvPicPr>
            <a:picLocks noChangeAspect="1" noChangeArrowheads="1"/>
          </p:cNvPicPr>
          <p:nvPr/>
        </p:nvPicPr>
        <p:blipFill>
          <a:blip r:embed="rId4"/>
          <a:srcRect l="23474" r="22146"/>
          <a:stretch>
            <a:fillRect/>
          </a:stretch>
        </p:blipFill>
        <p:spPr bwMode="auto">
          <a:xfrm>
            <a:off x="4929190" y="1643050"/>
            <a:ext cx="3857652" cy="392907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429869" y="2533950"/>
            <a:ext cx="7062522" cy="18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720" y="1214422"/>
            <a:ext cx="41582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26.02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.2016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№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234-Э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экспертно-криминалистического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 ИП Коренева В.И.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изготовлены производством  не ФГУП «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Гознак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»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6206" t="4750" r="21407" b="11401"/>
          <a:stretch>
            <a:fillRect/>
          </a:stretch>
        </p:blipFill>
        <p:spPr bwMode="auto">
          <a:xfrm>
            <a:off x="5214942" y="1142984"/>
            <a:ext cx="2928958" cy="293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29897" t="5226" r="16609" b="11163"/>
          <a:stretch>
            <a:fillRect/>
          </a:stretch>
        </p:blipFill>
        <p:spPr bwMode="auto">
          <a:xfrm>
            <a:off x="5207782" y="3357562"/>
            <a:ext cx="293377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395682" y="3126464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ИП </a:t>
            </a:r>
            <a:r>
              <a:rPr lang="ru-RU" sz="280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Кореневой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В.И. составлен протокол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КоАП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РФ, материалы дела направлены в судебные органы.</a:t>
            </a:r>
            <a:endParaRPr lang="ru-RU" sz="28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49" y="2428869"/>
            <a:ext cx="7488832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1309</TotalTime>
  <Words>228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GrubnikovN</cp:lastModifiedBy>
  <cp:revision>87</cp:revision>
  <dcterms:created xsi:type="dcterms:W3CDTF">2015-06-05T03:38:37Z</dcterms:created>
  <dcterms:modified xsi:type="dcterms:W3CDTF">2016-08-29T00:24:08Z</dcterms:modified>
</cp:coreProperties>
</file>