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257" r:id="rId3"/>
    <p:sldId id="258" r:id="rId4"/>
    <p:sldId id="264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02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785794"/>
            <a:ext cx="86764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мае 2016 года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C:\Users\BukinaNA\Desktop\картинки\приморский край\karta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214554"/>
            <a:ext cx="6000792" cy="424815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714612" y="5786454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57200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края в магазине, деятельность в котором осуществляет   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Барсегян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А.Г. , расположенном по адресу: Приморский край, г. Владивосток, ул. Луговая,       д. 21А, магазин «Продукты 24 часа», выявлена алкогольная продукция, маркированная федеральными специальными марками (далее - ФСМ) с признаками подделки.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IMG_26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928670"/>
            <a:ext cx="621510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071942"/>
            <a:ext cx="9144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На витрине магазина </a:t>
            </a:r>
            <a:r>
              <a:rPr lang="ru-RU" b="1" i="1" dirty="0" err="1" smtClean="0">
                <a:solidFill>
                  <a:srgbClr val="002060"/>
                </a:solidFill>
              </a:rPr>
              <a:t>Барсегян</a:t>
            </a:r>
            <a:r>
              <a:rPr lang="ru-RU" b="1" i="1" dirty="0" smtClean="0">
                <a:solidFill>
                  <a:srgbClr val="002060"/>
                </a:solidFill>
              </a:rPr>
              <a:t> А.Г. в ходе осмотра выявлена алкогольная продукция:</a:t>
            </a:r>
          </a:p>
          <a:p>
            <a:pPr algn="ctr" defTabSz="180975"/>
            <a:endParaRPr lang="ru-RU" sz="1200" dirty="0" smtClean="0"/>
          </a:p>
          <a:p>
            <a:pPr defTabSz="180975"/>
            <a:r>
              <a:rPr lang="ru-RU" sz="1200" dirty="0" smtClean="0"/>
              <a:t>- </a:t>
            </a:r>
            <a:r>
              <a:rPr lang="ru-RU" sz="1400" dirty="0" smtClean="0"/>
              <a:t>водка «Белая береза», 0,5 л., 40%, производства ООО «Курант», дата розлива 27.10.2014 в общем количестве 14 бутылок;</a:t>
            </a:r>
          </a:p>
          <a:p>
            <a:pPr defTabSz="447675"/>
            <a:r>
              <a:rPr lang="ru-RU" sz="1400" b="1" i="1" dirty="0" smtClean="0">
                <a:solidFill>
                  <a:srgbClr val="002060"/>
                </a:solidFill>
              </a:rPr>
              <a:t> </a:t>
            </a:r>
            <a:r>
              <a:rPr lang="ru-RU" sz="1400" dirty="0" smtClean="0"/>
              <a:t>- водка «Финская серебро (</a:t>
            </a:r>
            <a:r>
              <a:rPr lang="en-US" sz="1400" dirty="0" smtClean="0"/>
              <a:t>FINSKAYA SILVER</a:t>
            </a:r>
            <a:r>
              <a:rPr lang="ru-RU" sz="1400" dirty="0" smtClean="0"/>
              <a:t>)», 0,5 л., 40%, производства ООО «РАДА», дата розлива 12.07.2015, в количестве 1 бутылка;</a:t>
            </a:r>
          </a:p>
          <a:p>
            <a:pPr defTabSz="180975"/>
            <a:r>
              <a:rPr lang="ru-RU" sz="1400" dirty="0" smtClean="0"/>
              <a:t>- водка «Хлебный дар классическая», 0,5 л., 40%, производства Украина ООО «НВК», дата розлива 03.2015, в количестве 1 бутылка;</a:t>
            </a:r>
          </a:p>
          <a:p>
            <a:pPr defTabSz="180975"/>
            <a:r>
              <a:rPr lang="ru-RU" sz="1400" dirty="0" smtClean="0"/>
              <a:t>- водка «Пять озер», 0,5 л., 40%, производства ООО «ОМСКВИНПРОМ», дата розлива 27.04.2015, в количестве 6 бутылок;</a:t>
            </a:r>
          </a:p>
          <a:p>
            <a:r>
              <a:rPr lang="ru-RU" sz="1400" dirty="0" smtClean="0"/>
              <a:t>- водка «Тамбовский волк», 0,7 л., 40%, производства ОАО «Союз Экстра», дата розлива </a:t>
            </a:r>
            <a:r>
              <a:rPr lang="ru-RU" sz="1400" dirty="0" err="1" smtClean="0"/>
              <a:t>нечитаема</a:t>
            </a:r>
            <a:r>
              <a:rPr lang="ru-RU" sz="1400" dirty="0" smtClean="0"/>
              <a:t>, в количестве 2 бутылки;</a:t>
            </a:r>
          </a:p>
          <a:p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</p:txBody>
      </p:sp>
      <p:pic>
        <p:nvPicPr>
          <p:cNvPr id="2" name="Picture 2" descr="IMG_26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928670"/>
            <a:ext cx="642942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286908" cy="5952194"/>
          </a:xfrm>
        </p:spPr>
        <p:txBody>
          <a:bodyPr>
            <a:noAutofit/>
          </a:bodyPr>
          <a:lstStyle/>
          <a:p>
            <a:r>
              <a:rPr lang="ru-RU" sz="1400" dirty="0" smtClean="0"/>
              <a:t> -  водка «Столичная Север специальная мягкая», 0,5 л., 40%, производства согласно ФСМ – ООО «Кристалл», согласно </a:t>
            </a:r>
            <a:r>
              <a:rPr lang="ru-RU" sz="1400" dirty="0" err="1" smtClean="0"/>
              <a:t>контрэтикетке</a:t>
            </a:r>
            <a:r>
              <a:rPr lang="ru-RU" sz="1400" dirty="0" smtClean="0"/>
              <a:t> - ОАО «</a:t>
            </a:r>
            <a:r>
              <a:rPr lang="ru-RU" sz="1400" dirty="0" err="1" smtClean="0"/>
              <a:t>Росспиртпром</a:t>
            </a:r>
            <a:r>
              <a:rPr lang="ru-RU" sz="1400" dirty="0" smtClean="0"/>
              <a:t>», дата розлива отсутствует, в количестве 5 бутылок;</a:t>
            </a:r>
          </a:p>
          <a:p>
            <a:r>
              <a:rPr lang="ru-RU" sz="1400" dirty="0" smtClean="0"/>
              <a:t>- водка «</a:t>
            </a:r>
            <a:r>
              <a:rPr lang="ru-RU" sz="1400" dirty="0" err="1" smtClean="0"/>
              <a:t>Талка</a:t>
            </a:r>
            <a:r>
              <a:rPr lang="ru-RU" sz="1400" dirty="0" smtClean="0"/>
              <a:t>», 0,5 л., 40%, производства ЗАО «Сибирский ЛВЗ», дата розлива 15.04.2015, в количестве </a:t>
            </a:r>
          </a:p>
          <a:p>
            <a:r>
              <a:rPr lang="ru-RU" sz="1400" dirty="0" smtClean="0"/>
              <a:t>4 бутылки;</a:t>
            </a:r>
          </a:p>
          <a:p>
            <a:r>
              <a:rPr lang="ru-RU" sz="1400" dirty="0" smtClean="0"/>
              <a:t>- водка «</a:t>
            </a:r>
            <a:r>
              <a:rPr lang="ru-RU" sz="1400" dirty="0" err="1" smtClean="0"/>
              <a:t>Талка</a:t>
            </a:r>
            <a:r>
              <a:rPr lang="ru-RU" sz="1400" dirty="0" smtClean="0"/>
              <a:t>», 0,7 л., 40%, производства ЗАО «Сибирский ЛВЗ», дата розлива отсутствует, в количестве </a:t>
            </a:r>
          </a:p>
          <a:p>
            <a:r>
              <a:rPr lang="ru-RU" sz="1400" dirty="0" smtClean="0"/>
              <a:t>3 бутылки;</a:t>
            </a:r>
          </a:p>
          <a:p>
            <a:r>
              <a:rPr lang="ru-RU" sz="1400" dirty="0" smtClean="0"/>
              <a:t>- водка особая «Зеленая марка «Кедровая», емкостью 0,25 л., 40%, производства ЗАО «ЛВЗ «Топаз», дата розлива отсутствует, в количестве 5  бутылок;</a:t>
            </a:r>
          </a:p>
          <a:p>
            <a:r>
              <a:rPr lang="ru-RU" sz="1400" dirty="0" smtClean="0"/>
              <a:t>- водка особая «Зеленая марка «Кедровая», емкостью 0,5 л., 40%, производства ЗАО «ЛВЗ «Топаз», дата розлива отсутствует, в количестве 3 бутылок;</a:t>
            </a:r>
          </a:p>
          <a:p>
            <a:r>
              <a:rPr lang="ru-RU" sz="1400" dirty="0" smtClean="0"/>
              <a:t>- водка «Журавли» (на ФСМ – Водка «Финская серебро»), 0,5 л., 40%, производства ЗАО «ЛВЗ «Топаз» (на ФСМ – ООО «Меркурий»), дата розлива отсутствует, в количестве 5 бутылок;</a:t>
            </a:r>
          </a:p>
          <a:p>
            <a:r>
              <a:rPr lang="ru-RU" sz="1400" dirty="0" smtClean="0"/>
              <a:t>- водка «Мерная на молоке», 0,7 л., 40%, производства согласно ФСМ – «</a:t>
            </a:r>
            <a:r>
              <a:rPr lang="ru-RU" sz="1400" dirty="0" err="1" smtClean="0"/>
              <a:t>Усадский</a:t>
            </a:r>
            <a:r>
              <a:rPr lang="ru-RU" sz="1400" dirty="0" smtClean="0"/>
              <a:t> </a:t>
            </a:r>
            <a:r>
              <a:rPr lang="ru-RU" sz="1400" dirty="0" err="1" smtClean="0"/>
              <a:t>спиртзавод</a:t>
            </a:r>
            <a:r>
              <a:rPr lang="ru-RU" sz="1400" dirty="0" smtClean="0"/>
              <a:t> </a:t>
            </a:r>
            <a:r>
              <a:rPr lang="ru-RU" sz="1400" dirty="0" err="1" smtClean="0"/>
              <a:t>Татспиртпром</a:t>
            </a:r>
            <a:r>
              <a:rPr lang="ru-RU" sz="1400" dirty="0" smtClean="0"/>
              <a:t>», согласно </a:t>
            </a:r>
            <a:r>
              <a:rPr lang="ru-RU" sz="1400" dirty="0" err="1" smtClean="0"/>
              <a:t>контрэтикетке</a:t>
            </a:r>
            <a:r>
              <a:rPr lang="ru-RU" sz="1400" dirty="0" smtClean="0"/>
              <a:t> – ОАО ЛВЗ «Ярославский», дата розлива отсутствует, в количестве 5 бутылок;</a:t>
            </a:r>
          </a:p>
          <a:p>
            <a:r>
              <a:rPr lang="ru-RU" sz="1400" dirty="0" smtClean="0"/>
              <a:t>- водка «Мерная на молоке», 0,5 л., 40%, производства ООО «</a:t>
            </a:r>
            <a:r>
              <a:rPr lang="ru-RU" sz="1400" dirty="0" err="1" smtClean="0"/>
              <a:t>Инфо-Система</a:t>
            </a:r>
            <a:r>
              <a:rPr lang="ru-RU" sz="1400" dirty="0" smtClean="0"/>
              <a:t>», дата розлива 18.02.2015, в количестве 7 бутылок;</a:t>
            </a:r>
          </a:p>
          <a:p>
            <a:r>
              <a:rPr lang="ru-RU" sz="1400" dirty="0" smtClean="0"/>
              <a:t>- водка «Золото славян классическая», 0,25 л., 40%, производства ООО «Сервис», дата розлива 20.03.2014, </a:t>
            </a:r>
          </a:p>
          <a:p>
            <a:r>
              <a:rPr lang="ru-RU" sz="1400" dirty="0" smtClean="0"/>
              <a:t>в количестве 1 бутылка;</a:t>
            </a:r>
          </a:p>
          <a:p>
            <a:r>
              <a:rPr lang="ru-RU" sz="1400" dirty="0" smtClean="0"/>
              <a:t>- водка «</a:t>
            </a:r>
            <a:r>
              <a:rPr lang="ru-RU" sz="1400" dirty="0" err="1" smtClean="0"/>
              <a:t>Путинка</a:t>
            </a:r>
            <a:r>
              <a:rPr lang="ru-RU" sz="1400" dirty="0" smtClean="0"/>
              <a:t> классическая мягкая», 0,25 л., 40%, производства ОАО «Московский завод «Кристалл», дата розлива 15.06.2015, в количестве 7 бутылок;</a:t>
            </a:r>
          </a:p>
          <a:p>
            <a:r>
              <a:rPr lang="ru-RU" sz="1400" dirty="0" smtClean="0"/>
              <a:t>- коньяк российский выдержанный «КВ» «Лезгинка», 0,5 л., 40%, производства ГУП «</a:t>
            </a:r>
            <a:r>
              <a:rPr lang="ru-RU" sz="1400" dirty="0" err="1" smtClean="0"/>
              <a:t>Кизлярский</a:t>
            </a:r>
            <a:r>
              <a:rPr lang="ru-RU" sz="1400" dirty="0" smtClean="0"/>
              <a:t> коньячный завод», дата розлива отсутствует, в количестве 1 бутылка;</a:t>
            </a:r>
          </a:p>
          <a:p>
            <a:r>
              <a:rPr lang="ru-RU" sz="1400" dirty="0" smtClean="0"/>
              <a:t>- коньяк российский выдержанный «КС» «Дагестан», 0,5 л., 40%, производства ГУП «</a:t>
            </a:r>
            <a:r>
              <a:rPr lang="ru-RU" sz="1400" dirty="0" err="1" smtClean="0"/>
              <a:t>Кизлярский</a:t>
            </a:r>
            <a:r>
              <a:rPr lang="ru-RU" sz="1400" dirty="0" smtClean="0"/>
              <a:t> коньячный завод», дата розлива 17.09.2015, в количестве 1 бутылка;</a:t>
            </a:r>
          </a:p>
          <a:p>
            <a:r>
              <a:rPr lang="ru-RU" sz="1400" dirty="0" smtClean="0"/>
              <a:t>- коньяк российский выдержанный «КС» «Дагестан», 0,5 л., 40%, производства ГУП «</a:t>
            </a:r>
            <a:r>
              <a:rPr lang="ru-RU" sz="1400" dirty="0" err="1" smtClean="0"/>
              <a:t>Кизлярский</a:t>
            </a:r>
            <a:r>
              <a:rPr lang="ru-RU" sz="1400" dirty="0" smtClean="0"/>
              <a:t> коньячный завод», дата розлива отсутствует, в количестве 1 бутылка.</a:t>
            </a:r>
          </a:p>
          <a:p>
            <a:pPr marL="266700" indent="-130175">
              <a:buFontTx/>
              <a:buChar char="-"/>
            </a:pPr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071546"/>
            <a:ext cx="45695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выявленная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магазине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гр.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Барсегян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 А.Г., изъята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направлена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краю для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федеральных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специальных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марок.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4071942"/>
            <a:ext cx="3391786" cy="2168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G_2655"/>
          <p:cNvPicPr>
            <a:picLocks noChangeAspect="1" noChangeArrowheads="1"/>
          </p:cNvPicPr>
          <p:nvPr/>
        </p:nvPicPr>
        <p:blipFill>
          <a:blip r:embed="rId4"/>
          <a:srcRect l="5979" r="24139" b="787"/>
          <a:stretch>
            <a:fillRect/>
          </a:stretch>
        </p:blipFill>
        <p:spPr bwMode="auto">
          <a:xfrm>
            <a:off x="4429124" y="1928802"/>
            <a:ext cx="444887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144115" y="2652285"/>
            <a:ext cx="7062522" cy="188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5284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214422"/>
            <a:ext cx="415820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26.05.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2016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№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480-Э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экспертно-криминалистического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Барсегян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А.Г.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изготовлены производством  не ФГУП «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Гознак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3200" dirty="0" smtClean="0"/>
          </a:p>
          <a:p>
            <a:pPr algn="ctr"/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Picture 2" descr="IMG_2656"/>
          <p:cNvPicPr>
            <a:picLocks noChangeAspect="1" noChangeArrowheads="1"/>
          </p:cNvPicPr>
          <p:nvPr/>
        </p:nvPicPr>
        <p:blipFill>
          <a:blip r:embed="rId3"/>
          <a:srcRect l="9966" r="4872"/>
          <a:stretch>
            <a:fillRect/>
          </a:stretch>
        </p:blipFill>
        <p:spPr bwMode="auto">
          <a:xfrm>
            <a:off x="4599934" y="1857364"/>
            <a:ext cx="4544066" cy="3452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390868" y="3031597"/>
            <a:ext cx="5198716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423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1357298"/>
            <a:ext cx="7488832" cy="4929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33227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отношении </a:t>
            </a:r>
            <a:r>
              <a:rPr lang="ru-RU" sz="2800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Барсегян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А.Г. составлен протокол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4 ст. </a:t>
            </a:r>
            <a:r>
              <a:rPr lang="ru-RU" sz="2800" dirty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15.12 КоАП </a:t>
            </a:r>
            <a:r>
              <a:rPr lang="ru-RU" sz="28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материалы дела направлены в судебные органы.</a:t>
            </a:r>
            <a:endParaRPr lang="ru-RU" sz="28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1302</TotalTime>
  <Words>740</Words>
  <Application>Microsoft Office PowerPoint</Application>
  <PresentationFormat>Экран (4:3)</PresentationFormat>
  <Paragraphs>38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GrubnikovN</cp:lastModifiedBy>
  <cp:revision>86</cp:revision>
  <dcterms:created xsi:type="dcterms:W3CDTF">2015-06-05T03:38:37Z</dcterms:created>
  <dcterms:modified xsi:type="dcterms:W3CDTF">2016-08-29T00:30:20Z</dcterms:modified>
</cp:coreProperties>
</file>