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9"/>
  </p:notesMasterIdLst>
  <p:sldIdLst>
    <p:sldId id="256" r:id="rId2"/>
    <p:sldId id="257" r:id="rId3"/>
    <p:sldId id="258" r:id="rId4"/>
    <p:sldId id="264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224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080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282" y="785794"/>
            <a:ext cx="867645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Приморского края в мае 2016 года.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C:\Users\BukinaNA\Desktop\картинки\приморский край\karta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2214554"/>
            <a:ext cx="6000792" cy="4248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4572008"/>
            <a:ext cx="88204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Приморского края в магазине, деятельность в котором осуществляет  ИП </a:t>
            </a:r>
            <a:r>
              <a:rPr lang="ru-RU" sz="2000" b="1" dirty="0" err="1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Киракосян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Э.С., расположенном по адресу: Приморский край </a:t>
            </a:r>
            <a:r>
              <a:rPr lang="ru-RU" sz="2000" b="1" dirty="0" err="1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край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, </a:t>
            </a:r>
            <a:endParaRPr lang="ru-RU" sz="2000" b="1" dirty="0" smtClean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 Угловое, ул. Сахалинская, д. 3, магазин «Урарту», выявлена алкогольная продукция, маркированная федеральными специальными марками (далее - ФСМ) с признаками подделки.</a:t>
            </a:r>
            <a:endParaRPr lang="ru-RU" sz="2000" b="1" dirty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 descr="IMG_26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000108"/>
            <a:ext cx="664373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4071942"/>
            <a:ext cx="91440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На витрине магазина </a:t>
            </a:r>
            <a:r>
              <a:rPr lang="ru-RU" b="1" i="1" dirty="0" smtClean="0">
                <a:solidFill>
                  <a:srgbClr val="002060"/>
                </a:solidFill>
              </a:rPr>
              <a:t>ИП </a:t>
            </a:r>
            <a:r>
              <a:rPr lang="ru-RU" b="1" i="1" dirty="0" err="1" smtClean="0">
                <a:solidFill>
                  <a:srgbClr val="002060"/>
                </a:solidFill>
              </a:rPr>
              <a:t>Киракосян</a:t>
            </a:r>
            <a:r>
              <a:rPr lang="ru-RU" b="1" i="1" dirty="0" smtClean="0">
                <a:solidFill>
                  <a:srgbClr val="002060"/>
                </a:solidFill>
              </a:rPr>
              <a:t> Э. С. в </a:t>
            </a:r>
            <a:r>
              <a:rPr lang="ru-RU" b="1" i="1" dirty="0" smtClean="0">
                <a:solidFill>
                  <a:srgbClr val="002060"/>
                </a:solidFill>
              </a:rPr>
              <a:t>ходе осмотра выявлена алкогольная продукция</a:t>
            </a:r>
            <a:r>
              <a:rPr lang="ru-RU" b="1" i="1" dirty="0" smtClean="0">
                <a:solidFill>
                  <a:srgbClr val="002060"/>
                </a:solidFill>
              </a:rPr>
              <a:t>:</a:t>
            </a:r>
          </a:p>
          <a:p>
            <a:endParaRPr lang="ru-RU" sz="1600" dirty="0" smtClean="0">
              <a:solidFill>
                <a:srgbClr val="002060"/>
              </a:solidFill>
            </a:endParaRPr>
          </a:p>
          <a:p>
            <a:pPr>
              <a:buFontTx/>
              <a:buChar char="-"/>
            </a:pPr>
            <a:r>
              <a:rPr lang="ru-RU" sz="1200" dirty="0" smtClean="0"/>
              <a:t> </a:t>
            </a:r>
            <a:r>
              <a:rPr lang="ru-RU" sz="1400" dirty="0" smtClean="0"/>
              <a:t>водка </a:t>
            </a:r>
            <a:r>
              <a:rPr lang="ru-RU" sz="1400" dirty="0" smtClean="0"/>
              <a:t>«</a:t>
            </a:r>
            <a:r>
              <a:rPr lang="ru-RU" sz="1400" dirty="0" err="1" smtClean="0"/>
              <a:t>Хортиця</a:t>
            </a:r>
            <a:r>
              <a:rPr lang="ru-RU" sz="1400" dirty="0" smtClean="0"/>
              <a:t>», 0,5 л., 40%, производства Украина. УДК, дата розлива отсутствует, в количестве 4 </a:t>
            </a:r>
            <a:r>
              <a:rPr lang="ru-RU" sz="1400" dirty="0" smtClean="0"/>
              <a:t>бутылки;</a:t>
            </a:r>
          </a:p>
          <a:p>
            <a:pPr>
              <a:buFontTx/>
              <a:buChar char="-"/>
            </a:pPr>
            <a:r>
              <a:rPr lang="ru-RU" sz="1400" dirty="0" smtClean="0"/>
              <a:t> </a:t>
            </a:r>
            <a:r>
              <a:rPr lang="ru-RU" sz="1400" dirty="0" smtClean="0"/>
              <a:t>водка </a:t>
            </a:r>
            <a:r>
              <a:rPr lang="ru-RU" sz="1400" dirty="0" smtClean="0"/>
              <a:t>«Белуга», 0,5 л., 40%, производства ОАО ЛВЗ «</a:t>
            </a:r>
            <a:r>
              <a:rPr lang="ru-RU" sz="1400" dirty="0" err="1" smtClean="0"/>
              <a:t>Мариинское</a:t>
            </a:r>
            <a:r>
              <a:rPr lang="ru-RU" sz="1400" dirty="0" smtClean="0"/>
              <a:t>», дата розлива отсутствует, в количестве 7 </a:t>
            </a:r>
            <a:r>
              <a:rPr lang="ru-RU" sz="1400" dirty="0" smtClean="0"/>
              <a:t>бутылок;</a:t>
            </a:r>
          </a:p>
          <a:p>
            <a:pPr>
              <a:buFontTx/>
              <a:buChar char="-"/>
            </a:pPr>
            <a:r>
              <a:rPr lang="ru-RU" sz="1400" dirty="0" smtClean="0"/>
              <a:t> </a:t>
            </a:r>
            <a:r>
              <a:rPr lang="ru-RU" sz="1400" dirty="0" smtClean="0"/>
              <a:t>водка «Журавли», 0,5 л., 40%, производства ЗАО ЛВЗ «Топаз», дата розлива отсутствует, в количестве 19 </a:t>
            </a:r>
            <a:r>
              <a:rPr lang="ru-RU" sz="1400" dirty="0" smtClean="0"/>
              <a:t>бутылок;</a:t>
            </a:r>
          </a:p>
          <a:p>
            <a:pPr>
              <a:buFontTx/>
              <a:buChar char="-"/>
            </a:pPr>
            <a:r>
              <a:rPr lang="ru-RU" sz="1400" dirty="0" smtClean="0"/>
              <a:t> </a:t>
            </a:r>
            <a:r>
              <a:rPr lang="ru-RU" sz="1400" dirty="0" smtClean="0"/>
              <a:t>водка </a:t>
            </a:r>
            <a:r>
              <a:rPr lang="ru-RU" sz="1400" dirty="0" smtClean="0"/>
              <a:t>«Столичная», 0,5 л., 40%, производства ОАО «МЗ «Кристалл», дата розлива отсутствует, в количестве </a:t>
            </a:r>
            <a:r>
              <a:rPr lang="ru-RU" sz="1400" dirty="0" smtClean="0"/>
              <a:t>41 бутылки;</a:t>
            </a:r>
          </a:p>
          <a:p>
            <a:pPr>
              <a:buFontTx/>
              <a:buChar char="-"/>
            </a:pPr>
            <a:r>
              <a:rPr lang="ru-RU" sz="1400" dirty="0" smtClean="0"/>
              <a:t> </a:t>
            </a:r>
            <a:r>
              <a:rPr lang="ru-RU" sz="1400" dirty="0" smtClean="0"/>
              <a:t>водка «</a:t>
            </a:r>
            <a:r>
              <a:rPr lang="ru-RU" sz="1400" dirty="0" err="1" smtClean="0"/>
              <a:t>Талка</a:t>
            </a:r>
            <a:r>
              <a:rPr lang="ru-RU" sz="1400" dirty="0" smtClean="0"/>
              <a:t>», 0,7 л., 40%, производства ЗАО «Сибирский ЛВЗ», дата розлива </a:t>
            </a:r>
            <a:r>
              <a:rPr lang="ru-RU" sz="1400" dirty="0" smtClean="0"/>
              <a:t>отсутствует, </a:t>
            </a:r>
            <a:r>
              <a:rPr lang="ru-RU" sz="1400" dirty="0" smtClean="0"/>
              <a:t>в количестве 10 </a:t>
            </a:r>
            <a:r>
              <a:rPr lang="ru-RU" sz="1400" dirty="0" smtClean="0"/>
              <a:t>бутылок;</a:t>
            </a:r>
          </a:p>
        </p:txBody>
      </p:sp>
      <p:pic>
        <p:nvPicPr>
          <p:cNvPr id="2050" name="Picture 2" descr="IMG_2635"/>
          <p:cNvPicPr>
            <a:picLocks noChangeAspect="1" noChangeArrowheads="1"/>
          </p:cNvPicPr>
          <p:nvPr/>
        </p:nvPicPr>
        <p:blipFill>
          <a:blip r:embed="rId3"/>
          <a:srcRect r="11920"/>
          <a:stretch>
            <a:fillRect/>
          </a:stretch>
        </p:blipFill>
        <p:spPr bwMode="auto">
          <a:xfrm>
            <a:off x="1285852" y="857232"/>
            <a:ext cx="635798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5952194"/>
          </a:xfrm>
        </p:spPr>
        <p:txBody>
          <a:bodyPr>
            <a:noAutofit/>
          </a:bodyPr>
          <a:lstStyle/>
          <a:p>
            <a:pPr marL="266700" indent="-130175">
              <a:buFontTx/>
              <a:buChar char="-"/>
            </a:pPr>
            <a:r>
              <a:rPr lang="ru-RU" sz="1400" dirty="0" smtClean="0"/>
              <a:t> водка «</a:t>
            </a:r>
            <a:r>
              <a:rPr lang="ru-RU" sz="1400" dirty="0" err="1" smtClean="0"/>
              <a:t>Озерская</a:t>
            </a:r>
            <a:r>
              <a:rPr lang="ru-RU" sz="1400" dirty="0" smtClean="0"/>
              <a:t> люкс», 0,25 л., 40%, производства ООО ЮУВЗ «Казак Уральский», дата розлива 25.04.2013, в количестве 33 </a:t>
            </a:r>
            <a:r>
              <a:rPr lang="ru-RU" sz="1400" dirty="0" smtClean="0"/>
              <a:t>бутылок;</a:t>
            </a:r>
            <a:endParaRPr lang="ru-RU" sz="1400" dirty="0" smtClean="0"/>
          </a:p>
          <a:p>
            <a:pPr marL="266700" indent="-130175">
              <a:buFontTx/>
              <a:buChar char="-"/>
            </a:pPr>
            <a:r>
              <a:rPr lang="ru-RU" sz="1400" dirty="0" smtClean="0"/>
              <a:t>водка особая «Зеленая марка кедровая», 0,5 л., 40%, производства ЗАО ЛВЗ «Топаз», дата розлива отсутствует, в количестве </a:t>
            </a:r>
            <a:r>
              <a:rPr lang="ru-RU" sz="1400" dirty="0" smtClean="0"/>
              <a:t>10 бутылок;</a:t>
            </a:r>
            <a:endParaRPr lang="ru-RU" sz="1400" dirty="0" smtClean="0"/>
          </a:p>
          <a:p>
            <a:pPr marL="266700" indent="-130175">
              <a:buFontTx/>
              <a:buChar char="-"/>
            </a:pPr>
            <a:r>
              <a:rPr lang="ru-RU" sz="1400" dirty="0" smtClean="0"/>
              <a:t>водка </a:t>
            </a:r>
            <a:r>
              <a:rPr lang="ru-RU" sz="1400" dirty="0" smtClean="0"/>
              <a:t>«</a:t>
            </a:r>
            <a:r>
              <a:rPr lang="ru-RU" sz="1400" dirty="0" err="1" smtClean="0"/>
              <a:t>Хаска</a:t>
            </a:r>
            <a:r>
              <a:rPr lang="ru-RU" sz="1400" dirty="0" smtClean="0"/>
              <a:t> морозная», 0,5 л., 40%, производства ООО «</a:t>
            </a:r>
            <a:r>
              <a:rPr lang="ru-RU" sz="1400" dirty="0" err="1" smtClean="0"/>
              <a:t>Алко-Экспорт</a:t>
            </a:r>
            <a:r>
              <a:rPr lang="ru-RU" sz="1400" dirty="0" smtClean="0"/>
              <a:t>», дата розлива 21.03.2013, в количестве 15 </a:t>
            </a:r>
            <a:r>
              <a:rPr lang="ru-RU" sz="1400" dirty="0" smtClean="0"/>
              <a:t>бутылок;</a:t>
            </a:r>
          </a:p>
          <a:p>
            <a:pPr marL="266700" indent="-130175">
              <a:buFontTx/>
              <a:buChar char="-"/>
            </a:pPr>
            <a:r>
              <a:rPr lang="ru-RU" sz="1400" dirty="0" smtClean="0"/>
              <a:t> водка «Финская серебро (</a:t>
            </a:r>
            <a:r>
              <a:rPr lang="en-US" sz="1400" dirty="0" smtClean="0"/>
              <a:t>FINSKAYA SILVER</a:t>
            </a:r>
            <a:r>
              <a:rPr lang="ru-RU" sz="1400" dirty="0" smtClean="0"/>
              <a:t>), 1 л., 40%, производства ООО «Чегемский </a:t>
            </a:r>
            <a:r>
              <a:rPr lang="ru-RU" sz="1400" dirty="0" err="1" smtClean="0"/>
              <a:t>винпищепром</a:t>
            </a:r>
            <a:r>
              <a:rPr lang="ru-RU" sz="1400" dirty="0" smtClean="0"/>
              <a:t>», дата розлива 18.11.2014, в количестве </a:t>
            </a:r>
            <a:r>
              <a:rPr lang="ru-RU" sz="1400" dirty="0" smtClean="0"/>
              <a:t>19 бутылок;</a:t>
            </a:r>
          </a:p>
          <a:p>
            <a:pPr marL="266700" indent="-130175">
              <a:buFontTx/>
              <a:buChar char="-"/>
            </a:pPr>
            <a:r>
              <a:rPr lang="ru-RU" sz="1400" dirty="0" smtClean="0"/>
              <a:t>водка «Финская серебро» (</a:t>
            </a:r>
            <a:r>
              <a:rPr lang="en-US" sz="1400" dirty="0" smtClean="0"/>
              <a:t>FINSKAYA SILVER</a:t>
            </a:r>
            <a:r>
              <a:rPr lang="ru-RU" sz="1400" dirty="0" smtClean="0"/>
              <a:t>) (на ФСМ – водка «Царская охота»), 0,5 л., 40%, производства согласно </a:t>
            </a:r>
            <a:r>
              <a:rPr lang="ru-RU" sz="1400" dirty="0" err="1" smtClean="0"/>
              <a:t>контрэтикетке</a:t>
            </a:r>
            <a:r>
              <a:rPr lang="ru-RU" sz="1400" dirty="0" smtClean="0"/>
              <a:t> – ООО «РАДА», согласно ФСМ – </a:t>
            </a:r>
            <a:r>
              <a:rPr lang="ru-RU" sz="1400" dirty="0" smtClean="0"/>
              <a:t>ООО </a:t>
            </a:r>
            <a:r>
              <a:rPr lang="ru-RU" sz="1400" dirty="0" smtClean="0"/>
              <a:t>«Курант», дата розлива отсутствует, в количестве 24 бутылок</a:t>
            </a:r>
            <a:r>
              <a:rPr lang="ru-RU" sz="1400" dirty="0" smtClean="0"/>
              <a:t>;</a:t>
            </a:r>
          </a:p>
          <a:p>
            <a:pPr marL="266700" indent="-130175">
              <a:buFontTx/>
              <a:buChar char="-"/>
            </a:pPr>
            <a:r>
              <a:rPr lang="ru-RU" sz="1400" dirty="0" smtClean="0"/>
              <a:t>водка «Мерная на молоке (согласно ФСМ – водка «Мерная»)», 0,5 л., 40%, производства ООО «ИНФОСИСТЕМ», дата розлива отсутствует, в количестве </a:t>
            </a:r>
            <a:r>
              <a:rPr lang="ru-RU" sz="1400" dirty="0" smtClean="0"/>
              <a:t>39 бутылок;</a:t>
            </a:r>
          </a:p>
          <a:p>
            <a:pPr marL="266700" indent="-130175">
              <a:buFontTx/>
              <a:buChar char="-"/>
            </a:pPr>
            <a:r>
              <a:rPr lang="ru-RU" sz="1400" dirty="0" smtClean="0"/>
              <a:t>водка «Белая береза», 0,5 л., 40%, производства ООО «Курант», дата розлива отсутствует, в количестве </a:t>
            </a:r>
            <a:r>
              <a:rPr lang="ru-RU" sz="1400" dirty="0" smtClean="0"/>
              <a:t>39 бутылок</a:t>
            </a:r>
          </a:p>
          <a:p>
            <a:pPr marL="266700" indent="-130175">
              <a:buFontTx/>
              <a:buChar char="-"/>
            </a:pPr>
            <a:r>
              <a:rPr lang="ru-RU" sz="1400" dirty="0" smtClean="0"/>
              <a:t>водка «Березка ржаная», 0,5 л., 40%, производства согласно </a:t>
            </a:r>
            <a:r>
              <a:rPr lang="ru-RU" sz="1400" dirty="0" err="1" smtClean="0"/>
              <a:t>контрэтикетке</a:t>
            </a:r>
            <a:r>
              <a:rPr lang="ru-RU" sz="1400" dirty="0" smtClean="0"/>
              <a:t> </a:t>
            </a:r>
            <a:r>
              <a:rPr lang="ru-RU" sz="1400" dirty="0" smtClean="0"/>
              <a:t>– ООО </a:t>
            </a:r>
            <a:r>
              <a:rPr lang="ru-RU" sz="1400" dirty="0" smtClean="0"/>
              <a:t>ПКФ «Березка», согласно ФСМ – ООО ЛВЗ «Топаз», дата розлива отсутствует, в количестве 2 </a:t>
            </a:r>
            <a:r>
              <a:rPr lang="ru-RU" sz="1400" dirty="0" smtClean="0"/>
              <a:t>бутылок;</a:t>
            </a:r>
          </a:p>
          <a:p>
            <a:pPr marL="266700" indent="-130175">
              <a:buFontTx/>
              <a:buChar char="-"/>
            </a:pPr>
            <a:r>
              <a:rPr lang="ru-RU" sz="1400" dirty="0" smtClean="0"/>
              <a:t>водка «Пшеничная», 0,5 л.. 40%, производства ООО «Серебряно-Прудский ЛВЗ», дата розлива отсутствует, в количестве </a:t>
            </a:r>
            <a:r>
              <a:rPr lang="ru-RU" sz="1400" dirty="0" smtClean="0"/>
              <a:t>21 бутылка;</a:t>
            </a:r>
          </a:p>
          <a:p>
            <a:pPr marL="266700" indent="-130175">
              <a:buFontTx/>
              <a:buChar char="-"/>
            </a:pPr>
            <a:r>
              <a:rPr lang="ru-RU" sz="1400" dirty="0" smtClean="0"/>
              <a:t>водка особая «Зеленая марка кедровая», 0,25 л., 40%, производства ЗАО ЛВЗ «Топаз», дата розлива отсутствует, в количестве </a:t>
            </a:r>
            <a:r>
              <a:rPr lang="ru-RU" sz="1400" dirty="0" smtClean="0"/>
              <a:t>4 бутылок;</a:t>
            </a:r>
          </a:p>
          <a:p>
            <a:pPr marL="266700" indent="-130175">
              <a:buFontTx/>
              <a:buChar char="-"/>
            </a:pPr>
            <a:r>
              <a:rPr lang="ru-RU" sz="1400" dirty="0" smtClean="0"/>
              <a:t>водка «Парламент», 0,5 л., 40%, производства ООО «Парламент </a:t>
            </a:r>
            <a:r>
              <a:rPr lang="ru-RU" sz="1400" dirty="0" err="1" smtClean="0"/>
              <a:t>Продакшн</a:t>
            </a:r>
            <a:r>
              <a:rPr lang="ru-RU" sz="1400" dirty="0" smtClean="0"/>
              <a:t>», дата розлива 18.04.2015, в количестве 2 </a:t>
            </a:r>
            <a:r>
              <a:rPr lang="ru-RU" sz="1400" dirty="0" smtClean="0"/>
              <a:t>бутылок;</a:t>
            </a:r>
          </a:p>
          <a:p>
            <a:pPr marL="266700" indent="-130175">
              <a:buFontTx/>
              <a:buChar char="-"/>
            </a:pPr>
            <a:r>
              <a:rPr lang="ru-RU" sz="1400" dirty="0" smtClean="0"/>
              <a:t>водка «Пять озер», 0,5 л., 40%, производства ООО «ОМСКВИНПРОМ», дата розлива отсутствует, в количестве 1 </a:t>
            </a:r>
            <a:r>
              <a:rPr lang="ru-RU" sz="1400" dirty="0" smtClean="0"/>
              <a:t>бутылка;</a:t>
            </a:r>
          </a:p>
          <a:p>
            <a:pPr marL="266700" indent="-130175">
              <a:buFontTx/>
              <a:buChar char="-"/>
            </a:pPr>
            <a:r>
              <a:rPr lang="ru-RU" sz="1400" dirty="0" smtClean="0"/>
              <a:t>водка «</a:t>
            </a:r>
            <a:r>
              <a:rPr lang="ru-RU" sz="1400" dirty="0" err="1" smtClean="0"/>
              <a:t>Талка</a:t>
            </a:r>
            <a:r>
              <a:rPr lang="ru-RU" sz="1400" dirty="0" smtClean="0"/>
              <a:t>», 0,5 л., 40%, производства ЗАО «Сибирский ЛВЗ», дата розлива отсутствует, в количестве 15 </a:t>
            </a:r>
            <a:r>
              <a:rPr lang="ru-RU" sz="1400" dirty="0" smtClean="0"/>
              <a:t>бутылок</a:t>
            </a:r>
            <a:r>
              <a:rPr lang="ru-RU" sz="1400" dirty="0" smtClean="0"/>
              <a:t>;</a:t>
            </a:r>
            <a:endParaRPr lang="ru-RU" sz="1400" dirty="0" smtClean="0"/>
          </a:p>
          <a:p>
            <a:pPr marL="266700" indent="-130175">
              <a:buFontTx/>
              <a:buChar char="-"/>
            </a:pPr>
            <a:r>
              <a:rPr lang="ru-RU" sz="1400" dirty="0" smtClean="0"/>
              <a:t>водка «Хлебный дар классическая», 0,5 л., 40%, производства Украина ООО «НВК», дата розлива отсутствует, в количестве 21 </a:t>
            </a:r>
            <a:r>
              <a:rPr lang="ru-RU" sz="1400" dirty="0" smtClean="0"/>
              <a:t>бутылок;</a:t>
            </a:r>
            <a:endParaRPr lang="ru-RU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071546"/>
            <a:ext cx="456950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ФСМ с признаками подделки, 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выявленная </a:t>
            </a:r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магазине 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ИП </a:t>
            </a:r>
            <a:r>
              <a:rPr lang="ru-RU" sz="2000" b="1" dirty="0" err="1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Киракосян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Э.С., 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изъята </a:t>
            </a:r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и 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направлена </a:t>
            </a:r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краю для </a:t>
            </a:r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федеральных </a:t>
            </a:r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специальных 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марок.</a:t>
            </a:r>
            <a:endParaRPr lang="ru-RU" sz="2000" b="1" dirty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4071942"/>
            <a:ext cx="3391786" cy="216878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IMG_264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928670"/>
            <a:ext cx="4357686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IMG_264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4143380"/>
            <a:ext cx="4357718" cy="2524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436677">
            <a:off x="3576130" y="3080720"/>
            <a:ext cx="7062522" cy="1886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75284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20" y="1214422"/>
            <a:ext cx="4158208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sz="24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15</a:t>
            </a:r>
            <a:r>
              <a:rPr lang="ru-RU" sz="24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.06.2016 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</a:rPr>
              <a:t>№ </a:t>
            </a:r>
            <a:r>
              <a:rPr lang="ru-RU" sz="24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538-Э</a:t>
            </a:r>
            <a:r>
              <a:rPr lang="ru-RU" sz="24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экспертно-криминалистического </a:t>
            </a:r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центра УМВД России по Хабаровскому краю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алкогольную продукцию, изъятую у </a:t>
            </a:r>
            <a:r>
              <a:rPr lang="ru-RU" sz="24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ИП </a:t>
            </a:r>
            <a:r>
              <a:rPr lang="ru-RU" sz="2400" dirty="0" err="1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Киракосян</a:t>
            </a:r>
            <a:r>
              <a:rPr lang="ru-RU" sz="24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Э.С.</a:t>
            </a:r>
            <a:endParaRPr lang="ru-RU" sz="2400" dirty="0" smtClean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 smtClean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изготовлены производством  не ФГУП «</a:t>
            </a:r>
            <a:r>
              <a:rPr lang="ru-RU" sz="3200" b="1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Гознак</a:t>
            </a:r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»</a:t>
            </a:r>
            <a:endParaRPr lang="ru-RU" sz="3200" dirty="0" smtClean="0"/>
          </a:p>
          <a:p>
            <a:pPr algn="ctr"/>
            <a:endParaRPr lang="ru-RU" sz="2000" dirty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098" name="Picture 2" descr="IMG_26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000108"/>
            <a:ext cx="4038588" cy="302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IMG_264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4000504"/>
            <a:ext cx="4000528" cy="2595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3824312" y="3126464"/>
            <a:ext cx="6169917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14233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933227"/>
            <a:ext cx="878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отношении </a:t>
            </a:r>
            <a:r>
              <a:rPr lang="ru-RU" sz="28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ИП </a:t>
            </a:r>
            <a:r>
              <a:rPr lang="ru-RU" sz="2800" dirty="0" err="1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Киракосян</a:t>
            </a:r>
            <a:r>
              <a:rPr lang="ru-RU" sz="28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Э.С. составлен протокол </a:t>
            </a:r>
            <a:r>
              <a:rPr lang="ru-RU" sz="2800" dirty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по </a:t>
            </a:r>
            <a:r>
              <a:rPr lang="ru-RU" sz="28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ч</a:t>
            </a:r>
            <a:r>
              <a:rPr lang="ru-RU" sz="2800" dirty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 4 ст. 15.12 КоАП </a:t>
            </a:r>
            <a:r>
              <a:rPr lang="ru-RU" sz="2800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РФ, материалы дел направлены в судебные органы.</a:t>
            </a:r>
            <a:endParaRPr lang="ru-RU" sz="2800" dirty="0">
              <a:solidFill>
                <a:srgbClr val="FFFF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4249" y="2428869"/>
            <a:ext cx="7488832" cy="3786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10556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1259</TotalTime>
  <Words>726</Words>
  <Application>Microsoft Office PowerPoint</Application>
  <PresentationFormat>Экран (4:3)</PresentationFormat>
  <Paragraphs>33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BukinaNA</cp:lastModifiedBy>
  <cp:revision>79</cp:revision>
  <dcterms:created xsi:type="dcterms:W3CDTF">2015-06-05T03:38:37Z</dcterms:created>
  <dcterms:modified xsi:type="dcterms:W3CDTF">2016-07-28T02:16:44Z</dcterms:modified>
</cp:coreProperties>
</file>