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785794"/>
            <a:ext cx="86764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проведении контрольных мероприятий 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МРУ Росалкогольрегулирования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Дальневосточному федеральному округу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отношении ООО «Ленская водочная компания» ИНН 1414013260 </a:t>
            </a:r>
            <a:endParaRPr lang="ru-RU" sz="2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апреле 2016 года</a:t>
            </a:r>
          </a:p>
        </p:txBody>
      </p:sp>
      <p:pic>
        <p:nvPicPr>
          <p:cNvPr id="8" name="Picture 2" descr="Z:\7. Отдел контроля за легальностью производства и  оборота\Ч.Ц. Дашиев\презентации\картинки\якутск\200416-78-map.jpg"/>
          <p:cNvPicPr>
            <a:picLocks noChangeAspect="1" noChangeArrowheads="1"/>
          </p:cNvPicPr>
          <p:nvPr/>
        </p:nvPicPr>
        <p:blipFill>
          <a:blip r:embed="rId4"/>
          <a:srcRect t="11521" b="12442"/>
          <a:stretch>
            <a:fillRect/>
          </a:stretch>
        </p:blipFill>
        <p:spPr bwMode="auto">
          <a:xfrm>
            <a:off x="1071538" y="2571744"/>
            <a:ext cx="7286676" cy="4053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643314"/>
            <a:ext cx="9215502" cy="302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проведения административного расследования в рамках дела об административном правонарушении в отношении ООО «Ленская водочная компания» по части 4 статьи 15.12 КоАП РФ, возбужденного на основании поступившего обращения от гражданина РФ, в складском помещении принадлежащем ООО «Ленская водочная компания» ИНН 1414013260, расположенного по адресу: Республика Саха (Якутия), г. Ленск, ул. Ленина, д. 88/5, здание арочного склада, литер А, этаж 1, номер по плану 1 (склад), выявлена алкогольная продукция, маркированная федеральными специальными (далее - ФСМ)  и акцизными марками (далее – АМ) с признаками подделки. без сопроводительных документов, предусмотренных ст. 10.2 Федерального закона № 171-ФЗ.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E:\DCIM\211_0426\IMG_2629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928662" y="1357298"/>
            <a:ext cx="6929486" cy="2571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549676"/>
            <a:ext cx="778674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</a:rPr>
              <a:t>В ходе осмотра складского помещения ООО «Ленская водочная компания» выявлена алкогольная продукция: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- водка «</a:t>
            </a:r>
            <a:r>
              <a:rPr lang="en-US" sz="1400" b="1" i="1" dirty="0" smtClean="0">
                <a:solidFill>
                  <a:srgbClr val="002060"/>
                </a:solidFill>
              </a:rPr>
              <a:t>FINN SKY</a:t>
            </a:r>
            <a:r>
              <a:rPr lang="ru-RU" sz="1400" b="1" i="1" dirty="0" smtClean="0">
                <a:solidFill>
                  <a:srgbClr val="002060"/>
                </a:solidFill>
              </a:rPr>
              <a:t> (ФИНН СКАЙ)», 0,5 л., 40%, производства ОАО «Нижнекамский ЛВЗ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Татспиртпром</a:t>
            </a:r>
            <a:r>
              <a:rPr lang="ru-RU" sz="1400" b="1" i="1" dirty="0" smtClean="0">
                <a:solidFill>
                  <a:srgbClr val="002060"/>
                </a:solidFill>
              </a:rPr>
              <a:t>», даты розлива 27.01.2014 в количестве 127 бутылок (6,35 дал);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- водка «Русский Изумруд люкс», 0,5 л., 40%, производства ООО «ВВЗ», дата розлива 20.07.2013 в количестве 132 бутылки (6,6 дал);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- водка «</a:t>
            </a:r>
            <a:r>
              <a:rPr lang="en-US" sz="1400" b="1" i="1" dirty="0" smtClean="0">
                <a:solidFill>
                  <a:srgbClr val="002060"/>
                </a:solidFill>
              </a:rPr>
              <a:t>WISE STYLE PLATINUM </a:t>
            </a:r>
            <a:r>
              <a:rPr lang="ru-RU" sz="1400" b="1" i="1" dirty="0" smtClean="0">
                <a:solidFill>
                  <a:srgbClr val="002060"/>
                </a:solidFill>
              </a:rPr>
              <a:t>(водка мудрая платиновая)», 0,5 л., 40%, производства ООО «Регион 77», даты розлива 17.04.2015 в количестве 100 бутылок (5 дал);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- водка «Бочаров ручей», 0,5 л., 40%, производства Беларусь ОАО ЛВЗ «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Придвинье</a:t>
            </a:r>
            <a:r>
              <a:rPr lang="ru-RU" sz="1400" b="1" i="1" dirty="0" smtClean="0">
                <a:solidFill>
                  <a:srgbClr val="002060"/>
                </a:solidFill>
              </a:rPr>
              <a:t>», даты розлива 24.12.2014 в количестве 30 бутылок (1,5 дал).</a:t>
            </a:r>
          </a:p>
          <a:p>
            <a:endParaRPr lang="ru-RU" sz="1400" dirty="0"/>
          </a:p>
        </p:txBody>
      </p:sp>
      <p:pic>
        <p:nvPicPr>
          <p:cNvPr id="9" name="Рисунок 8" descr="E:\DCIM\211_0426\IMG_2621.JP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1142984"/>
            <a:ext cx="6786610" cy="3342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8736"/>
            <a:ext cx="45695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и АМ с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признаками подделки,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складском помещении ООО «Ленская водочная компания», изъята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и акцизных марок.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071942"/>
            <a:ext cx="3391786" cy="21687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E:\DCIM\211_0426\IMG_2619.JPG"/>
          <p:cNvPicPr/>
          <p:nvPr/>
        </p:nvPicPr>
        <p:blipFill>
          <a:blip r:embed="rId4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 l="20594" r="13325"/>
          <a:stretch>
            <a:fillRect/>
          </a:stretch>
        </p:blipFill>
        <p:spPr bwMode="auto">
          <a:xfrm>
            <a:off x="4714876" y="2143116"/>
            <a:ext cx="3925357" cy="3342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447243" y="2931740"/>
            <a:ext cx="6832219" cy="1815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1714488"/>
            <a:ext cx="41582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24.05.2016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№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481-Э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экспертно-криминалистического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и АМ,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нанесенные на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ООО «Ленская водочная компания» 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изготовлены производством  не ФГУП «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Гознак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</a:t>
            </a:r>
            <a:endParaRPr lang="ru-RU" sz="3200" dirty="0" smtClean="0"/>
          </a:p>
          <a:p>
            <a:pPr algn="ctr"/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Z:\7. Отдел контроля за легальностью производства и  оборота\Ч.Ц. Дашиев\МОИ ПРОВЕРКИ\АДМИНИСТРАТИВКА\ООО ЛВК\фото, видео\IMG_2620.JPG"/>
          <p:cNvPicPr>
            <a:picLocks noChangeAspect="1" noChangeArrowheads="1"/>
          </p:cNvPicPr>
          <p:nvPr/>
        </p:nvPicPr>
        <p:blipFill>
          <a:blip r:embed="rId3"/>
          <a:srcRect l="6865" r="3543"/>
          <a:stretch>
            <a:fillRect/>
          </a:stretch>
        </p:blipFill>
        <p:spPr bwMode="auto">
          <a:xfrm>
            <a:off x="4420169" y="1928804"/>
            <a:ext cx="4544054" cy="3643318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826303" y="2929237"/>
            <a:ext cx="5671851" cy="176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ООО «Ленская водочная компания» составлены протоколы 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КоАП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РФ, ч. 2 ст. 14.16 КоАП РФ, материалы дел направлены в судебные органы.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249" y="2428869"/>
            <a:ext cx="7488832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1140</TotalTime>
  <Words>402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BukinaNA</cp:lastModifiedBy>
  <cp:revision>69</cp:revision>
  <dcterms:created xsi:type="dcterms:W3CDTF">2015-06-05T03:38:37Z</dcterms:created>
  <dcterms:modified xsi:type="dcterms:W3CDTF">2016-07-28T23:47:46Z</dcterms:modified>
</cp:coreProperties>
</file>