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0685B-9455-4659-9722-2EFED19F1361}" type="datetimeFigureOut">
              <a:rPr lang="ru-RU" smtClean="0"/>
              <a:pPr/>
              <a:t>27.07.2016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A86E4-08CA-4DE1-93F5-6FEEBFC39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8003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A86E4-08CA-4DE1-93F5-6FEEBFC39DF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080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27.07.2016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24128" y="2060848"/>
            <a:ext cx="3131840" cy="3528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92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14282" y="785794"/>
            <a:ext cx="86764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мероприятий по наблюдению за соблюдением обязательных требований организациями осуществляющим  розничную продажу алкогольной продукции на территории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Саха (Якутия)в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апреле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 года.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Z:\7. Отдел контроля за легальностью производства и  оборота\Ч.Ц. Дашиев\презентации\картинки\якутск\200416-78-map.jpg"/>
          <p:cNvPicPr>
            <a:picLocks noChangeAspect="1" noChangeArrowheads="1"/>
          </p:cNvPicPr>
          <p:nvPr/>
        </p:nvPicPr>
        <p:blipFill>
          <a:blip r:embed="rId4"/>
          <a:srcRect t="11521" b="12442"/>
          <a:stretch>
            <a:fillRect/>
          </a:stretch>
        </p:blipFill>
        <p:spPr bwMode="auto">
          <a:xfrm>
            <a:off x="571472" y="2143116"/>
            <a:ext cx="8072494" cy="44819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53353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2844" y="4643446"/>
            <a:ext cx="88204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ходе проведения мероприятий по наблюдению за соблюдением обязательных требований организациями, осуществляющими розничную продажу алкогольной продукции на территории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Республики Саха (Якутия) в магазине, деятельность в котором осуществляет ООО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МИКО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»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(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ИНН 1435118296),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расположенном по адресу: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Республика Саха (Якутия),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Якутск,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ул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Очиченко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, д.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6/2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магазин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,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выявлена алкогольная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продукция, маркированная федеральными специальными марками (далее - ФСМ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) с признаками подделки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695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857232"/>
            <a:ext cx="5830888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85097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952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4762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3857629"/>
            <a:ext cx="850112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ВЫЯВЛЕННАЯ АЛКОГОЛЬНАЯ ПРОДУКЦИИЯ В МАГАЗИНЕ </a:t>
            </a:r>
            <a:r>
              <a:rPr lang="ru-RU" b="1" i="1" dirty="0" smtClean="0">
                <a:solidFill>
                  <a:srgbClr val="002060"/>
                </a:solidFill>
              </a:rPr>
              <a:t>ООО «МИКО» </a:t>
            </a:r>
            <a:r>
              <a:rPr lang="ru-RU" b="1" i="1" dirty="0" smtClean="0">
                <a:solidFill>
                  <a:srgbClr val="002060"/>
                </a:solidFill>
              </a:rPr>
              <a:t>МАРКИРОВАННАЯ ФСМ С ПРИЗНАКАМИ ПОДДЕЛКИ :</a:t>
            </a:r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r>
              <a:rPr lang="ru-RU" sz="1400" dirty="0" smtClean="0"/>
              <a:t> </a:t>
            </a:r>
            <a:r>
              <a:rPr lang="ru-RU" sz="1400" dirty="0" smtClean="0"/>
              <a:t>водка </a:t>
            </a:r>
            <a:r>
              <a:rPr lang="ru-RU" sz="1400" dirty="0" smtClean="0"/>
              <a:t>«Жалейка», 0,5 л., 40%, производства ООО «</a:t>
            </a:r>
            <a:r>
              <a:rPr lang="ru-RU" sz="1400" dirty="0" err="1" smtClean="0"/>
              <a:t>Кратос</a:t>
            </a:r>
            <a:r>
              <a:rPr lang="ru-RU" sz="1400" dirty="0" smtClean="0"/>
              <a:t>», даты розлива 14.03.2014 в количестве </a:t>
            </a:r>
            <a:r>
              <a:rPr lang="ru-RU" sz="1400" dirty="0" smtClean="0"/>
              <a:t>575 бутылок;</a:t>
            </a:r>
            <a:endParaRPr lang="ru-RU" sz="1400" dirty="0" smtClean="0"/>
          </a:p>
          <a:p>
            <a:pPr>
              <a:buFontTx/>
              <a:buChar char="-"/>
            </a:pPr>
            <a:r>
              <a:rPr lang="ru-RU" sz="1400" dirty="0" smtClean="0"/>
              <a:t> </a:t>
            </a:r>
            <a:r>
              <a:rPr lang="ru-RU" sz="1400" dirty="0" smtClean="0"/>
              <a:t>водка «Пшеничная», 0,5 л., 40%, производства ООО «</a:t>
            </a:r>
            <a:r>
              <a:rPr lang="ru-RU" sz="1400" dirty="0" err="1" smtClean="0"/>
              <a:t>Серебрянно-Прудский</a:t>
            </a:r>
            <a:r>
              <a:rPr lang="ru-RU" sz="1400" dirty="0" smtClean="0"/>
              <a:t> ЛВЗ», дата розлива отсутствует</a:t>
            </a:r>
            <a:r>
              <a:rPr lang="ru-RU" sz="1400" dirty="0" smtClean="0"/>
              <a:t>,  в количестве </a:t>
            </a:r>
            <a:r>
              <a:rPr lang="ru-RU" sz="1400" dirty="0" smtClean="0"/>
              <a:t>125 бутылок.</a:t>
            </a:r>
          </a:p>
          <a:p>
            <a:pPr>
              <a:buFontTx/>
              <a:buChar char="-"/>
            </a:pPr>
            <a:r>
              <a:rPr lang="ru-RU" sz="1400" dirty="0" smtClean="0"/>
              <a:t> </a:t>
            </a:r>
            <a:r>
              <a:rPr lang="ru-RU" sz="1400" dirty="0" smtClean="0"/>
              <a:t>водка «Золотой Сноп особая», 0,5 л., 40 %, производства ООО ВЗ «Нарткала», дата розлива 12.07.2012 в количестве 5 бутылок.</a:t>
            </a:r>
          </a:p>
          <a:p>
            <a:pPr>
              <a:buFontTx/>
              <a:buChar char="-"/>
            </a:pPr>
            <a:r>
              <a:rPr lang="ru-RU" sz="1400" dirty="0" smtClean="0"/>
              <a:t> </a:t>
            </a:r>
            <a:r>
              <a:rPr lang="ru-RU" sz="1400" dirty="0" smtClean="0"/>
              <a:t>водка «Как стеклышко», 0,5 л., 40%, производства ООО «</a:t>
            </a:r>
            <a:r>
              <a:rPr lang="ru-RU" sz="1400" dirty="0" err="1" smtClean="0"/>
              <a:t>Кратос</a:t>
            </a:r>
            <a:r>
              <a:rPr lang="ru-RU" sz="1400" dirty="0" smtClean="0"/>
              <a:t>», даты розлива 26.03.2014, </a:t>
            </a:r>
            <a:r>
              <a:rPr lang="ru-RU" sz="1400" dirty="0" smtClean="0"/>
              <a:t>в количестве 668 бутылок.</a:t>
            </a: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endParaRPr lang="ru-RU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928670"/>
            <a:ext cx="5929354" cy="28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138694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1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428736"/>
            <a:ext cx="456950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Алкогольная продукция, маркированная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ФСМ с признаками подделки,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выявленная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магазине ООО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«МИКО»,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изъята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и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направлена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Экспертно-криминалистический центр УМВД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России по Хабаровскому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краю для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проведения экспертизы подлинности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федеральных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специальных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марок.</a:t>
            </a:r>
            <a:endParaRPr lang="ru-RU" b="1" dirty="0">
              <a:solidFill>
                <a:srgbClr val="00206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4106" name="Picture 10" descr="Z:\7. Отдел контроля за легальностью производства и  оборота\Денисов А.Н\презентации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3786190"/>
            <a:ext cx="3391786" cy="216878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 l="43747" r="14354"/>
          <a:stretch>
            <a:fillRect/>
          </a:stretch>
        </p:blipFill>
        <p:spPr bwMode="auto">
          <a:xfrm>
            <a:off x="4500562" y="1142984"/>
            <a:ext cx="1428760" cy="3000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 l="19518" r="39036"/>
          <a:stretch>
            <a:fillRect/>
          </a:stretch>
        </p:blipFill>
        <p:spPr bwMode="auto">
          <a:xfrm>
            <a:off x="5929322" y="1142984"/>
            <a:ext cx="1571636" cy="300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/>
          <a:srcRect l="43326" r="28884"/>
          <a:stretch>
            <a:fillRect/>
          </a:stretch>
        </p:blipFill>
        <p:spPr bwMode="auto">
          <a:xfrm>
            <a:off x="7500958" y="1142984"/>
            <a:ext cx="142872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00562" y="4143380"/>
            <a:ext cx="4429157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36677">
            <a:off x="3513550" y="2542961"/>
            <a:ext cx="6832219" cy="2700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75284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948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4282" y="1714488"/>
            <a:ext cx="415820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Согласно заключению эксперта от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26.04.2016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№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434-Э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экспертно-криминалистического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центра УМВД России по Хабаровскому краю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ФСМ, нанесенные на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алкогольную продукцию, изъятую у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ООО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«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МИКО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» </a:t>
            </a:r>
            <a:endParaRPr lang="ru-RU" sz="2000" b="1" dirty="0" smtClean="0">
              <a:solidFill>
                <a:srgbClr val="00206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srgbClr val="FFFF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изготовлены производством  не ФГУП «</a:t>
            </a:r>
            <a:r>
              <a:rPr lang="ru-RU" sz="3200" b="1" dirty="0" err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Гознак</a:t>
            </a:r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»</a:t>
            </a:r>
            <a:endParaRPr lang="ru-RU" sz="3200" dirty="0" smtClean="0"/>
          </a:p>
          <a:p>
            <a:pPr algn="ctr"/>
            <a:endParaRPr lang="ru-RU" sz="2000" dirty="0">
              <a:solidFill>
                <a:srgbClr val="FFFF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 l="2643" t="28742" r="529"/>
          <a:stretch>
            <a:fillRect/>
          </a:stretch>
        </p:blipFill>
        <p:spPr bwMode="auto">
          <a:xfrm rot="5400000">
            <a:off x="3013067" y="2844793"/>
            <a:ext cx="4098734" cy="140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 t="28166"/>
          <a:stretch>
            <a:fillRect/>
          </a:stretch>
        </p:blipFill>
        <p:spPr bwMode="auto">
          <a:xfrm rot="5400000">
            <a:off x="4536281" y="2750339"/>
            <a:ext cx="407196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/>
          <a:srcRect t="28100"/>
          <a:stretch>
            <a:fillRect/>
          </a:stretch>
        </p:blipFill>
        <p:spPr bwMode="auto">
          <a:xfrm rot="5400000">
            <a:off x="6107917" y="2750339"/>
            <a:ext cx="407196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28579">
            <a:off x="3391121" y="2891056"/>
            <a:ext cx="6169917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14233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933227"/>
            <a:ext cx="8784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отношении ООО 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«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МИКО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» составлены 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протоколы </a:t>
            </a:r>
            <a:endParaRPr lang="ru-RU" sz="2800" dirty="0" smtClean="0">
              <a:solidFill>
                <a:srgbClr val="00206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по 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ч</a:t>
            </a:r>
            <a: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 4 ст. 15.12 КоАП 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РФ, ч. 2 ст. 14.16 КоАП РФ материалы дел направлены в судебные органы.</a:t>
            </a:r>
            <a:endParaRPr lang="ru-RU" sz="2800" dirty="0">
              <a:solidFill>
                <a:srgbClr val="00206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49" y="2428869"/>
            <a:ext cx="7488832" cy="3786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105563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1572</TotalTime>
  <Words>320</Words>
  <Application>Microsoft Office PowerPoint</Application>
  <PresentationFormat>Экран (4:3)</PresentationFormat>
  <Paragraphs>20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А.Н.. Денисов</dc:creator>
  <cp:lastModifiedBy>BukinaNA</cp:lastModifiedBy>
  <cp:revision>103</cp:revision>
  <dcterms:created xsi:type="dcterms:W3CDTF">2015-06-05T03:38:37Z</dcterms:created>
  <dcterms:modified xsi:type="dcterms:W3CDTF">2016-07-27T02:43:15Z</dcterms:modified>
</cp:coreProperties>
</file>