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844" y="1142984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Амурской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июне 2016 года.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Z:\7. Отдел контроля за легальностью производства и  оборота\Ч.Ц. Дашиев\презентации\картинки\амурка\ma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2857496"/>
            <a:ext cx="5200650" cy="3643338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86322"/>
            <a:ext cx="8820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области, деятельность в котором осуществляет ООО «Фаина» (ИНН 2820009702),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 область, Михайловский район,                     с. Михайловка,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Дорожная, д. 19, магазин-закусочная, в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IMG_14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57232"/>
            <a:ext cx="714380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85794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продукция в магазине ООО «Фаина» </a:t>
            </a:r>
          </a:p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С </a:t>
            </a:r>
            <a:r>
              <a:rPr lang="ru-RU" b="1" i="1" u="sng" cap="small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b="1" i="1" u="sng" cap="small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u="sng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4500562" y="3000372"/>
            <a:ext cx="2449512" cy="319088"/>
          </a:xfrm>
          <a:prstGeom prst="leftArrow">
            <a:avLst>
              <a:gd name="adj1" fmla="val 50000"/>
              <a:gd name="adj2" fmla="val 191915"/>
            </a:avLst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7" name="Picture 1" descr="IMG_14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571612"/>
            <a:ext cx="7143800" cy="2928958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4929198"/>
            <a:ext cx="8429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водка «Русский формат чистоты элитная», емкостью 0,5 л, крепостью 40%, даты розлива отсутствует, производства согласно ФСМ ЗАО «Арсенал» в количестве 7 бутылок;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коньяк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Хеннесси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Икс.О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», емкостью 0,5 л, крепостью 40%, даты розлива 21.03.2014 , производства Франция в количестве 5 бутылок;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водка «Регион 50. Подмосковные вечера», емкостью 0,5 л, крепостью 40%, даты розлива отсутствует, производства ООО «Родник-777», в количестве 19 бутылок.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лево 15"/>
          <p:cNvSpPr/>
          <p:nvPr/>
        </p:nvSpPr>
        <p:spPr>
          <a:xfrm>
            <a:off x="5357818" y="3143248"/>
            <a:ext cx="1143008" cy="14287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3143240" y="3500438"/>
            <a:ext cx="642942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286116" y="3071810"/>
            <a:ext cx="85725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5852" y="928670"/>
            <a:ext cx="45695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«Фаина», изъята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1071546"/>
            <a:ext cx="2357454" cy="1501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9" name="Picture 1" descr="IMG_14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3214686"/>
            <a:ext cx="5753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-1000164" y="3929066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06.06.2016 № 586-Э экспертно-криминалистического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«Фаина»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857628"/>
            <a:ext cx="3865038" cy="2809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" name="Picture 1" descr="IMG_1449"/>
          <p:cNvPicPr>
            <a:picLocks noChangeAspect="1" noChangeArrowheads="1"/>
          </p:cNvPicPr>
          <p:nvPr/>
        </p:nvPicPr>
        <p:blipFill>
          <a:blip r:embed="rId4"/>
          <a:srcRect l="11516" r="7308"/>
          <a:stretch>
            <a:fillRect/>
          </a:stretch>
        </p:blipFill>
        <p:spPr bwMode="auto">
          <a:xfrm>
            <a:off x="4714876" y="1785926"/>
            <a:ext cx="4233247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495173" y="2743570"/>
            <a:ext cx="5168282" cy="167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«Фаина»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должностное лицо организации вызваны для составление протоколов об административных правонарушениях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943</TotalTime>
  <Words>306</Words>
  <Application>Microsoft Office PowerPoint</Application>
  <PresentationFormat>Экран (4:3)</PresentationFormat>
  <Paragraphs>17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70</cp:revision>
  <dcterms:created xsi:type="dcterms:W3CDTF">2015-06-05T03:38:37Z</dcterms:created>
  <dcterms:modified xsi:type="dcterms:W3CDTF">2016-07-29T00:46:21Z</dcterms:modified>
</cp:coreProperties>
</file>