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08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0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BukinaNA\Desktop\картинки\Хабаровск, Хабаровский край\114012000000.jpg"/>
          <p:cNvPicPr>
            <a:picLocks noChangeAspect="1" noChangeArrowheads="1"/>
          </p:cNvPicPr>
          <p:nvPr/>
        </p:nvPicPr>
        <p:blipFill>
          <a:blip r:embed="rId4"/>
          <a:srcRect l="2924" b="5528"/>
          <a:stretch>
            <a:fillRect/>
          </a:stretch>
        </p:blipFill>
        <p:spPr bwMode="auto">
          <a:xfrm>
            <a:off x="1643042" y="2428868"/>
            <a:ext cx="6429420" cy="420789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1142984"/>
            <a:ext cx="86044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Хабаровского края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июне 2016 года.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279" y="5373216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Хабаровского края, деятельность в котором осуществляет ООО «Пингвин -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(ИНН </a:t>
            </a:r>
            <a:r>
              <a:rPr lang="ru-RU" sz="1400" b="1" dirty="0" smtClean="0">
                <a:solidFill>
                  <a:schemeClr val="bg1"/>
                </a:solidFill>
              </a:rPr>
              <a:t> 2705080457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Хабаровский край, г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Николаевск-на-Амуре,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Советская, д. 93, магазин,  в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товаросопроводительных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документов.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IMG_13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928670"/>
            <a:ext cx="657229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30" y="828581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В 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</a:t>
            </a:r>
          </a:p>
          <a:p>
            <a:pPr algn="ctr"/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cap="small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Пингвин-Компани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</a:t>
            </a:r>
            <a:r>
              <a:rPr lang="ru-RU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2" name="Picture 2" descr="IMG_13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857364"/>
            <a:ext cx="728667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928662" y="5357826"/>
            <a:ext cx="73581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– водка «Березовая роща элитная», емкостью 0,5 л, крепостью 40%, даты розлива 26.10.2012, производства  ОАО «</a:t>
            </a:r>
            <a:r>
              <a:rPr lang="ru-RU" dirty="0" err="1" smtClean="0"/>
              <a:t>Уржумский</a:t>
            </a:r>
            <a:r>
              <a:rPr lang="ru-RU" dirty="0" smtClean="0"/>
              <a:t> СВЗ», в количестве 6 бутылок.</a:t>
            </a:r>
            <a:endParaRPr lang="ru-RU" dirty="0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4500562" y="3000372"/>
            <a:ext cx="2449512" cy="319088"/>
          </a:xfrm>
          <a:prstGeom prst="leftArrow">
            <a:avLst>
              <a:gd name="adj1" fmla="val 50000"/>
              <a:gd name="adj2" fmla="val 191915"/>
            </a:avLst>
          </a:prstGeom>
          <a:solidFill>
            <a:srgbClr val="C0504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596" y="1071546"/>
            <a:ext cx="45695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Пингвин-Компани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изъята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1071546"/>
            <a:ext cx="2357454" cy="150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IMG_134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000372"/>
            <a:ext cx="570547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-928726" y="4000504"/>
            <a:ext cx="11203717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26.07.2016 № 652-Э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экспертно-криминалистического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Пингвин-Компани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Изготовлены  </a:t>
            </a:r>
            <a:r>
              <a:rPr lang="ru-RU" sz="2000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sz="2000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4429132"/>
            <a:ext cx="3643338" cy="207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2041" t="17452" b="12964"/>
          <a:stretch>
            <a:fillRect/>
          </a:stretch>
        </p:blipFill>
        <p:spPr bwMode="auto">
          <a:xfrm rot="5400000">
            <a:off x="3084188" y="3130863"/>
            <a:ext cx="411863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t="20443" r="8166" b="10970"/>
          <a:stretch>
            <a:fillRect/>
          </a:stretch>
        </p:blipFill>
        <p:spPr bwMode="auto">
          <a:xfrm rot="5400000">
            <a:off x="4571999" y="3214686"/>
            <a:ext cx="4143403" cy="14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 l="5833" t="23934" r="14290" b="9972"/>
          <a:stretch>
            <a:fillRect/>
          </a:stretch>
        </p:blipFill>
        <p:spPr bwMode="auto">
          <a:xfrm rot="5400000">
            <a:off x="6056892" y="3158553"/>
            <a:ext cx="4102575" cy="15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324245" y="3197900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Пингвин-Компани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должностное лицо организации вызваны для составление протоколов об административных правонарушениях по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4 ст. 15.12,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 ст. 14.16 КоАП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748883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917</TotalTime>
  <Words>249</Words>
  <Application>Microsoft Office PowerPoint</Application>
  <PresentationFormat>Экран (4:3)</PresentationFormat>
  <Paragraphs>15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BukinaNA</cp:lastModifiedBy>
  <cp:revision>61</cp:revision>
  <dcterms:created xsi:type="dcterms:W3CDTF">2015-06-05T03:38:37Z</dcterms:created>
  <dcterms:modified xsi:type="dcterms:W3CDTF">2016-07-27T02:45:04Z</dcterms:modified>
</cp:coreProperties>
</file>