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122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068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26.07.2016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BukinaNA\Desktop\картинки\Хабаровск, Хабаровский край\114012000000.jpg"/>
          <p:cNvPicPr>
            <a:picLocks noChangeAspect="1" noChangeArrowheads="1"/>
          </p:cNvPicPr>
          <p:nvPr/>
        </p:nvPicPr>
        <p:blipFill>
          <a:blip r:embed="rId4"/>
          <a:srcRect l="3655" b="6910"/>
          <a:stretch>
            <a:fillRect/>
          </a:stretch>
        </p:blipFill>
        <p:spPr bwMode="auto">
          <a:xfrm>
            <a:off x="1285852" y="2500306"/>
            <a:ext cx="6643734" cy="420741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857232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Хабаровского края в мае 2016 года. </a:t>
            </a:r>
            <a:endParaRPr lang="ru-RU" sz="24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5143512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Хабаровского края, деятельность в котором осуществляет ООО «Новиков» (ИНН 2705091770), </a:t>
            </a:r>
            <a:r>
              <a:rPr lang="ru-RU" sz="1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адресу: </a:t>
            </a:r>
            <a:r>
              <a:rPr lang="ru-RU" sz="1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Хабаровский край, г</a:t>
            </a:r>
            <a:r>
              <a:rPr lang="ru-RU" sz="1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Николаевск-на-Амуре, </a:t>
            </a:r>
            <a:r>
              <a:rPr lang="ru-RU" sz="1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Кантера</a:t>
            </a:r>
            <a:r>
              <a:rPr lang="ru-RU" sz="1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24А, магазин,  в </a:t>
            </a:r>
            <a:r>
              <a:rPr lang="ru-RU" sz="1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ходе осмотра </a:t>
            </a:r>
            <a:r>
              <a:rPr lang="ru-RU" sz="1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</a:t>
            </a:r>
            <a:r>
              <a:rPr lang="ru-RU" sz="14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товаросопроводительных </a:t>
            </a:r>
            <a:r>
              <a:rPr lang="ru-RU" sz="1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документов.</a:t>
            </a:r>
            <a:endParaRPr lang="ru-RU" sz="14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IMG_13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928670"/>
            <a:ext cx="6643734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30" y="828581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В </a:t>
            </a:r>
            <a:r>
              <a:rPr lang="ru-RU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ООО «АСТРА» </a:t>
            </a:r>
            <a:r>
              <a:rPr lang="ru-RU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</a:t>
            </a:r>
            <a:r>
              <a:rPr lang="ru-RU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 С </a:t>
            </a:r>
            <a:r>
              <a:rPr lang="ru-RU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4"/>
          <a:srcRect l="5882" t="6596" r="5728" b="18997"/>
          <a:stretch>
            <a:fillRect/>
          </a:stretch>
        </p:blipFill>
        <p:spPr bwMode="auto">
          <a:xfrm>
            <a:off x="1857356" y="857232"/>
            <a:ext cx="585791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трелка влево 14"/>
          <p:cNvSpPr/>
          <p:nvPr/>
        </p:nvSpPr>
        <p:spPr>
          <a:xfrm>
            <a:off x="2428860" y="2071678"/>
            <a:ext cx="857256" cy="142876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4143372" y="2143116"/>
            <a:ext cx="1143008" cy="14287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142976" y="4572008"/>
            <a:ext cx="735811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водка «Гуляй Русь березовая», емкостью 0,5 л, крепостью 40%, даты розлива 15.03.2014, производства ООО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Кратос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», в количестве 13 бутылок;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водка «Пять озер», емкостью 0,5 л, крепостью 40%, даты розлива 18.04.2015, производства ООО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Омсквинпром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 в количестве 2 бутылки;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водка «Столичная», емкостью 0,5 л, крепостью 40%, даты розлива отсутствует, производства согласно ФСМ: ООО «Кристалл» в количестве 21 бутылка.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9" name="Стрелка влево 18"/>
          <p:cNvSpPr/>
          <p:nvPr/>
        </p:nvSpPr>
        <p:spPr>
          <a:xfrm>
            <a:off x="6000760" y="3571876"/>
            <a:ext cx="928694" cy="117157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1214422"/>
            <a:ext cx="2714644" cy="1785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29058" y="1000108"/>
            <a:ext cx="45695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ООО «Новиков», изъята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4"/>
          <a:srcRect l="21289" t="26427" r="33537" b="7978"/>
          <a:stretch>
            <a:fillRect/>
          </a:stretch>
        </p:blipFill>
        <p:spPr bwMode="auto">
          <a:xfrm>
            <a:off x="3571868" y="3143248"/>
            <a:ext cx="428628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0000">
            <a:off x="0" y="4286256"/>
            <a:ext cx="11203717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15.06.2016 № 540-Э экспертно-криминалистического центра УМВД России по Хабаровскому краю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нанесенные на </a:t>
            </a:r>
          </a:p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продукцию, изъятой в ООО «Новиков»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Изготовлены  не ПРОИЗВОДСТВОМ  ФГУП </a:t>
            </a:r>
            <a:r>
              <a:rPr lang="ru-RU" b="1" dirty="0" err="1" smtClean="0">
                <a:solidFill>
                  <a:srgbClr val="FF0000"/>
                </a:solidFill>
              </a:rPr>
              <a:t>Гознак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3857628"/>
            <a:ext cx="3500462" cy="23812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/>
          <a:srcRect l="583" t="22438" b="14460"/>
          <a:stretch>
            <a:fillRect/>
          </a:stretch>
        </p:blipFill>
        <p:spPr bwMode="auto">
          <a:xfrm rot="5400000">
            <a:off x="3143240" y="2857496"/>
            <a:ext cx="364333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/>
          <a:srcRect l="583" t="35901" r="875" b="7978"/>
          <a:stretch>
            <a:fillRect/>
          </a:stretch>
        </p:blipFill>
        <p:spPr bwMode="auto">
          <a:xfrm rot="5400000">
            <a:off x="4214810" y="2857496"/>
            <a:ext cx="364333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/>
          <a:srcRect l="875" t="20942" b="10471"/>
          <a:stretch>
            <a:fillRect/>
          </a:stretch>
        </p:blipFill>
        <p:spPr bwMode="auto">
          <a:xfrm rot="5400000">
            <a:off x="5357817" y="2786059"/>
            <a:ext cx="364333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7" cstate="print"/>
          <a:srcRect l="1458" t="33407" b="16454"/>
          <a:stretch>
            <a:fillRect/>
          </a:stretch>
        </p:blipFill>
        <p:spPr bwMode="auto">
          <a:xfrm rot="5400000">
            <a:off x="6553453" y="2733430"/>
            <a:ext cx="3643339" cy="1319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578896" y="2840711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933227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20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«Новиков»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должностное лицо организации вызваны для составление протоколов об административных </a:t>
            </a:r>
            <a:r>
              <a:rPr lang="ru-RU" sz="20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правонарушениях </a:t>
            </a:r>
            <a:endParaRPr lang="ru-RU" sz="200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4 ст. 15.12,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 ст. 14.16 КоАП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748883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933</TotalTime>
  <Words>302</Words>
  <Application>Microsoft Office PowerPoint</Application>
  <PresentationFormat>Экран (4:3)</PresentationFormat>
  <Paragraphs>15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BukinaNA</cp:lastModifiedBy>
  <cp:revision>61</cp:revision>
  <dcterms:created xsi:type="dcterms:W3CDTF">2015-06-05T03:38:37Z</dcterms:created>
  <dcterms:modified xsi:type="dcterms:W3CDTF">2016-07-25T23:09:13Z</dcterms:modified>
</cp:coreProperties>
</file>