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8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BukinaNA\Desktop\картинки\Хабаровск, Хабаровский край\114012000000.jpg"/>
          <p:cNvPicPr>
            <a:picLocks noChangeAspect="1" noChangeArrowheads="1"/>
          </p:cNvPicPr>
          <p:nvPr/>
        </p:nvPicPr>
        <p:blipFill>
          <a:blip r:embed="rId4"/>
          <a:srcRect l="3655" b="6219"/>
          <a:stretch>
            <a:fillRect/>
          </a:stretch>
        </p:blipFill>
        <p:spPr bwMode="auto">
          <a:xfrm>
            <a:off x="857224" y="2285993"/>
            <a:ext cx="7500990" cy="44291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785794"/>
            <a:ext cx="8676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наблюдению за соблюдением обязательных требований организациями осуществляющим  розничную продажу алкогольной продукции на территории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Хабаровского края в июне 2016 года.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929198"/>
            <a:ext cx="8820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ходе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на территории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Хабаровского края в магазине, деятельность в котором осуществляет ООО «</a:t>
            </a:r>
            <a:r>
              <a:rPr lang="ru-RU" b="1" dirty="0" err="1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Николаевскхлеб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                         (ИНН 2705092075), 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расположенном по адресу: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Хабаровский 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край,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Николаевск-на-Амуре, 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ул.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Советская, 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д.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95, выявлена алкогольная 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продукция, маркированная федеральными специальными марками (далее - ФСМ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) с признаками подделки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IMG_13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000108"/>
            <a:ext cx="735811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IMG_1327"/>
          <p:cNvPicPr>
            <a:picLocks noChangeAspect="1" noChangeArrowheads="1"/>
          </p:cNvPicPr>
          <p:nvPr/>
        </p:nvPicPr>
        <p:blipFill>
          <a:blip r:embed="rId3"/>
          <a:srcRect l="24582" r="19488"/>
          <a:stretch>
            <a:fillRect/>
          </a:stretch>
        </p:blipFill>
        <p:spPr bwMode="auto">
          <a:xfrm>
            <a:off x="2000232" y="1500174"/>
            <a:ext cx="507209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714348" y="4549676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На витрине магазина ООО «</a:t>
            </a:r>
            <a:r>
              <a:rPr lang="ru-RU" sz="1200" dirty="0" err="1" smtClean="0"/>
              <a:t>Николаевскхлеб</a:t>
            </a:r>
            <a:r>
              <a:rPr lang="ru-RU" sz="1200" dirty="0" smtClean="0"/>
              <a:t>» в ходе осмотра выявлена алкогольная продукция:</a:t>
            </a:r>
          </a:p>
          <a:p>
            <a:pPr>
              <a:buFontTx/>
              <a:buChar char="-"/>
            </a:pPr>
            <a:r>
              <a:rPr lang="ru-RU" sz="1200" dirty="0" smtClean="0"/>
              <a:t>водка «Гуляй Русь березовая», емкостью 0,5 л, крепостью 40%, даты розлива 15.03.2014, производства ООО «</a:t>
            </a:r>
            <a:r>
              <a:rPr lang="ru-RU" sz="1200" dirty="0" err="1" smtClean="0"/>
              <a:t>Кратос</a:t>
            </a:r>
            <a:r>
              <a:rPr lang="ru-RU" sz="1200" dirty="0" smtClean="0"/>
              <a:t>», в количестве 8 бутылок;</a:t>
            </a:r>
          </a:p>
          <a:p>
            <a:r>
              <a:rPr lang="ru-RU" sz="1200" dirty="0" smtClean="0"/>
              <a:t>- водка «Фирменная», емкостью 0,5 л, крепостью 40%, даты розлива 14.03.2014, производства ООО «</a:t>
            </a:r>
            <a:r>
              <a:rPr lang="ru-RU" sz="1200" dirty="0" err="1" smtClean="0"/>
              <a:t>Кратос</a:t>
            </a:r>
            <a:r>
              <a:rPr lang="ru-RU" sz="1200" dirty="0" smtClean="0"/>
              <a:t>» в количестве 13 бутылок;</a:t>
            </a:r>
          </a:p>
          <a:p>
            <a:r>
              <a:rPr lang="ru-RU" sz="1200" dirty="0" smtClean="0"/>
              <a:t>- водка «Как стеклышко», емкостью 0,5 л, крепостью 40%, даты розлива 26.03.2014, производства ООО «</a:t>
            </a:r>
            <a:r>
              <a:rPr lang="ru-RU" sz="1200" dirty="0" err="1" smtClean="0"/>
              <a:t>Кратос</a:t>
            </a:r>
            <a:r>
              <a:rPr lang="ru-RU" sz="1200" dirty="0" smtClean="0"/>
              <a:t>» в количестве 4 бутылки;</a:t>
            </a:r>
          </a:p>
          <a:p>
            <a:r>
              <a:rPr lang="ru-RU" sz="1200" dirty="0" smtClean="0"/>
              <a:t>- водка «Жалейка», емкостью 0,5 л, крепостью 40%, даты розлива 14.03.2014, производства ООО «</a:t>
            </a:r>
            <a:r>
              <a:rPr lang="ru-RU" sz="1200" dirty="0" err="1" smtClean="0"/>
              <a:t>Кратос</a:t>
            </a:r>
            <a:r>
              <a:rPr lang="ru-RU" sz="1200" dirty="0" smtClean="0"/>
              <a:t>» в количестве 6 бутылок;</a:t>
            </a:r>
          </a:p>
          <a:p>
            <a:r>
              <a:rPr lang="ru-RU" sz="1200" dirty="0" smtClean="0"/>
              <a:t>- водка «Финская серебро», емкостью 0,5 л, крепостью 40%, даты розлива 18.10.2012, производства ООО «РАДА» в количестве 4 бутылки.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428736"/>
            <a:ext cx="45695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Алкогольная продукция, маркированная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ФСМ с признаками подделки,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выявленная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магазине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ООО «</a:t>
            </a:r>
            <a:r>
              <a:rPr lang="ru-RU" dirty="0" err="1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Николаевскхлеб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», изъята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направлена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Экспертно-криминалистический центр УМВД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России по Хабаровскому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краю для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проведения экспертизы подлинности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федеральных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специальных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марок.</a:t>
            </a:r>
            <a:endParaRPr lang="ru-RU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Z:\7. Отдел контроля за легальностью производства и  оборота\Денисов А.Н\презентации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571876"/>
            <a:ext cx="3391786" cy="216878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G_13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071678"/>
            <a:ext cx="4286280" cy="357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6677">
            <a:off x="3522243" y="3107426"/>
            <a:ext cx="6832219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528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948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1714488"/>
            <a:ext cx="415820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Согласно заключению эксперта от 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06.06.2016 </a:t>
            </a:r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</a:rPr>
              <a:t>№ 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514-Э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экспертно-криминалистического </a:t>
            </a:r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центра УМВД России по Хабаровскому краю</a:t>
            </a:r>
          </a:p>
          <a:p>
            <a:pPr algn="ctr"/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ФСМ, нанесенные на </a:t>
            </a:r>
          </a:p>
          <a:p>
            <a:pPr algn="ctr"/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алкогольную продукцию, изъятую у 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ООО «</a:t>
            </a: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Николаевскхлеб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 </a:t>
            </a:r>
          </a:p>
          <a:p>
            <a:pPr algn="ctr"/>
            <a:endParaRPr lang="ru-RU" sz="2000" b="1" dirty="0" smtClean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изготовлены производством  не ФГУП «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Гознак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»</a:t>
            </a:r>
            <a:endParaRPr lang="ru-RU" sz="3200" dirty="0" smtClean="0"/>
          </a:p>
          <a:p>
            <a:pPr algn="ctr"/>
            <a:endParaRPr lang="ru-RU" sz="2000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4083" t="19446" r="5541" b="17950"/>
          <a:stretch>
            <a:fillRect/>
          </a:stretch>
        </p:blipFill>
        <p:spPr bwMode="auto">
          <a:xfrm rot="5400000">
            <a:off x="3218213" y="3139712"/>
            <a:ext cx="3564827" cy="15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 l="292" t="26427" b="18947"/>
          <a:stretch>
            <a:fillRect/>
          </a:stretch>
        </p:blipFill>
        <p:spPr bwMode="auto">
          <a:xfrm rot="5400000">
            <a:off x="4750596" y="3178969"/>
            <a:ext cx="357189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 t="34405" b="12964"/>
          <a:stretch>
            <a:fillRect/>
          </a:stretch>
        </p:blipFill>
        <p:spPr bwMode="auto">
          <a:xfrm rot="5400000">
            <a:off x="6286495" y="3143265"/>
            <a:ext cx="3571902" cy="157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628579">
            <a:off x="3391121" y="2891056"/>
            <a:ext cx="616991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423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33227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отношении ООО «</a:t>
            </a:r>
            <a:r>
              <a:rPr lang="ru-RU" sz="2800" dirty="0" err="1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Николаевскхлеб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 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должностного лица составлены протоколы 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4 ст. 15.12 КоАП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РФ, материалы дел направлены в судебные органы.</a:t>
            </a:r>
            <a:endParaRPr lang="ru-RU" sz="2800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4249" y="2428869"/>
            <a:ext cx="7488832" cy="378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1002</TotalTime>
  <Words>340</Words>
  <Application>Microsoft Office PowerPoint</Application>
  <PresentationFormat>Экран (4:3)</PresentationFormat>
  <Paragraphs>17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BukinaNA</cp:lastModifiedBy>
  <cp:revision>51</cp:revision>
  <dcterms:created xsi:type="dcterms:W3CDTF">2015-06-05T03:38:37Z</dcterms:created>
  <dcterms:modified xsi:type="dcterms:W3CDTF">2016-07-25T23:08:11Z</dcterms:modified>
</cp:coreProperties>
</file>