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5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69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18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5" Type="http://schemas.openxmlformats.org/officeDocument/2006/relationships/image" Target="../media/image10.emf"/><Relationship Id="rId10" Type="http://schemas.openxmlformats.org/officeDocument/2006/relationships/image" Target="../media/image15.emf"/><Relationship Id="rId4" Type="http://schemas.openxmlformats.org/officeDocument/2006/relationships/image" Target="../media/image9.emf"/><Relationship Id="rId9" Type="http://schemas.openxmlformats.org/officeDocument/2006/relationships/image" Target="../media/image14.emf"/><Relationship Id="rId14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09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836712"/>
            <a:ext cx="9144000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 по наблюдению за соблюдением обязательных требований организациями осуществляющим  розничную продажу алкогольной продукции на территории Приморского края в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 года.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53353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9774" y="4611231"/>
            <a:ext cx="89044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Приморского края в магазине деятельность в котором осуществляет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Ахмедова И.Д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(ИНН: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253608352471), расположенном по адресу: Приморский край, г. Владивосток,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Гульбиновича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29/2,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осмотра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выявлена алкогольная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маркированная федеральными специальными марками (далее - ФСМ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с признаками подделки, а так же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нарушение установленного порядка регулирования цен на алкогольную продукцию, утвержденного Приказом Федеральной службы по регулированию алкогольного рынка от 25.12.2014 № 409 «Об установлении цен, не ниже которых осуществляются закупка (за исключением импорта), поставки (за исключением экспорта) и розничная продажа алкогольной продукции крепостью свыше 28 процентов»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69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IMG_067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35292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85097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331640" y="1412776"/>
            <a:ext cx="6480720" cy="172819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07609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МАРКИРОВАННАЯ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ФСМ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ПРИЗНАКАМИ ПОДДЕЛКИ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ВИРТИНЕ МАГАЗИНА, ДЕЯТЕЛЬНОСТЬ В КОТОРОМ ОСУЩЕСТВЛЯЕТ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АХМЕДОВА </a:t>
            </a:r>
            <a:r>
              <a:rPr lang="ru-RU" sz="1400" cap="small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И.Д</a:t>
            </a:r>
            <a:r>
              <a:rPr lang="ru-RU" sz="1400" cap="smal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000" dirty="0"/>
          </a:p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395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762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2" descr="Z:\7. Отдел контроля за легальностью производства и  оборота\Денисов А.Н\Дела\2015 год\ИП Ахмедова И.Д\фото\IMG_06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883306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293495">
            <a:off x="6529414" y="4071147"/>
            <a:ext cx="5429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13040">
            <a:off x="5995766" y="5191744"/>
            <a:ext cx="5429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23100">
            <a:off x="5856251" y="3255430"/>
            <a:ext cx="5429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434880">
            <a:off x="3686208" y="5175982"/>
            <a:ext cx="5429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72434">
            <a:off x="3329539" y="3244894"/>
            <a:ext cx="5429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293495">
            <a:off x="6529415" y="5625512"/>
            <a:ext cx="5429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578205">
            <a:off x="4131629" y="6159547"/>
            <a:ext cx="5429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782701">
            <a:off x="5501185" y="5861331"/>
            <a:ext cx="5429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869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1500" y="922561"/>
            <a:ext cx="90010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ВЫЯВЛЕННАЯ АЛКОГОЛЬНАЯ ПРОДУКЦИИЯ МАРКИРОВАННАЯ ФСМ С ПРИЗНАКАМИ ПОДДЕЛКИ В</a:t>
            </a:r>
            <a:r>
              <a:rPr lang="ru-RU" sz="1400" cap="sm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МАГАЗИНЕ, </a:t>
            </a:r>
            <a:r>
              <a:rPr lang="ru-RU" sz="1400" cap="smal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КОТОРОМ ОСУЩЕСТВЛЯЕТ ИП АХМЕДОВА </a:t>
            </a:r>
            <a:r>
              <a:rPr lang="ru-RU" sz="1400" cap="small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И.Д.</a:t>
            </a:r>
            <a:endParaRPr lang="ru-RU" sz="1400" cap="smal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895" y="1657896"/>
            <a:ext cx="1224136" cy="247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68934"/>
            <a:ext cx="1008111" cy="247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272445"/>
            <a:ext cx="1017755" cy="2478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642641"/>
            <a:ext cx="1008112" cy="2504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6652" y="1634926"/>
            <a:ext cx="1055948" cy="251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289201"/>
            <a:ext cx="1073299" cy="2465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895" y="4234780"/>
            <a:ext cx="122413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6652" y="4289200"/>
            <a:ext cx="1055948" cy="2465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34926"/>
            <a:ext cx="1077913" cy="251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2499" y="4289201"/>
            <a:ext cx="1091630" cy="2461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34926"/>
            <a:ext cx="1043608" cy="2501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272444"/>
            <a:ext cx="1058255" cy="2482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294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573" y="1052736"/>
            <a:ext cx="8914854" cy="5688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особая «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Хортиця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классическая», емкостью 0,2 л, крепостью 40%, дата розлива 26.05.2014, производства «Украинская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дистрибуционная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компания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«Мерная на молоке (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MERNAYA ON MILK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)», емкостью 0,5 л, крепостью 40%, дата розлива отсутствует, производства согласно этикетки ООО Винно-коньячный завод «РОСАРМ» согласно ФСМ ООО «Инфо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«Мерная на молоке (</a:t>
            </a:r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MERNAYA ON MILK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)», емкостью 0,7 л, крепостью 40%, дата розлива отсутствует, производства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согласно этикетки ОАО «Ликеро-водочный завод «Ярославский» согласно ФСМ ООО «Инфо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«Царская грамота платиновая», емкостью 1 л, крепостью 40%, дата розлива отсутствует, производства ООО «ПКФ «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Березка»;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особая «Сибирский мед», емкостью 1 л, крепостью 40%, дата розлива 15.01.2011, производства ООО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Элексир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«Зеленая марка кедровая», емкостью 0,5 л, крепостью 40%, дата розлива отсутствует, производства ЗАО ЛВЗ «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Топаз»;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Талка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емкостью 0,5 л, крепостью 40%, дата розлива отсутствует, производства ЗАО «Сибирский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ЛВЗ»;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Талка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емкостью 0,7 л, крепостью 40%, дата розлива отсутствует, производства ЗАО «Сибирский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ЛВЗ»;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«Царская охота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класическая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емкостью 0,5 л, крепостью 40%, дата розлива 12.02.2014, производства ООО «Минерал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водка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особая «Аляска классическая», емкостью 0,5 л, крепостью 40%, дата розлива 15.10.2013, производства ОАО «Витебский ликеро-водочный завод «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Придвинье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водка 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«Финская серебро», емкостью 1 л, крепостью 40%, дата розлива отсутствует, производства ООО «Рада», в количестве 1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коньяк Российский категории «КС» (коньяк старый) «Кизляр», емкостью 0,5 л, крепостью 40%, дата розлива 25.12.2014, производства ГУП «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Кизлярский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коньячный завод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8572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71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401" y="1122652"/>
            <a:ext cx="45695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продукция, маркированная ФСМ с признаками подделки, выявленная в магазине                      ИП Ахмедовой И.Д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изъята и направлена в Экспертно-криминалистический центр УМВД России по Хабаровскому краю для проведения экспертизы подлинности федеральных специальных марок.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6" name="Picture 10" descr="Z:\7. Отдел контроля за легальностью производства и  оборота\Денисов А.Н\презентации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357" y="3212976"/>
            <a:ext cx="34559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Z:\7. Отдел контроля за легальностью производства и  оборота\Денисов А.Н\Дела\2015 год\ИП Ахмедова И.Д\фото\IMG_06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5697" y="864207"/>
            <a:ext cx="4043376" cy="190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Z:\7. Отдел контроля за легальностью производства и  оборота\Денисов А.Н\Дела\2015 год\ИП Ахмедова И.Д\фото\IMG_06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2518" y="2852936"/>
            <a:ext cx="4043376" cy="185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Z:\7. Отдел контроля за легальностью производства и  оборота\Денисов А.Н\Дела\2015 год\ИП Ахмедова И.Д\фото\IMG_069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9339" y="4833156"/>
            <a:ext cx="4036555" cy="194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436677">
            <a:off x="3419993" y="2982910"/>
            <a:ext cx="6246476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5284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948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896" y="1124744"/>
            <a:ext cx="41582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заключению эксперта от 19.11.2015 № 921-Э экспертно-криминалистического центра УМВД России по Хабаровскому краю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ФСМ, нанесенные на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алкогольную продукцию, изъятую 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ИП Ахмедовой И.Д.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Изготовлены  не ПРОИЗВОДСТВОМ  ФГУП Гознак.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5" name="Picture 5" descr="Z:\7. Отдел контроля за легальностью производства и  оборота\Денисов А.Н\презентации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725" y="3790526"/>
            <a:ext cx="4232275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165851" y="-1053"/>
            <a:ext cx="1420813" cy="410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97201" y="1839804"/>
            <a:ext cx="1358110" cy="410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37300" y="3682193"/>
            <a:ext cx="1077913" cy="410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628579">
            <a:off x="3791299" y="3449212"/>
            <a:ext cx="6169917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4233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124744"/>
            <a:ext cx="8064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Решениями судебных органов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Ахмедова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И.Д.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признана виновной в совершении административных правонарушений по ч. 4 ст. 15.12, ч. 2 ст. 14.6 КоАП РФ, выявленная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алкогольная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 признана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находящейся в нелегальном обороте и подлежит уничтожению.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52936"/>
            <a:ext cx="7488832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105563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623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 А.Н.. Денисов</dc:creator>
  <cp:lastModifiedBy>GrubnikovN</cp:lastModifiedBy>
  <cp:revision>46</cp:revision>
  <dcterms:created xsi:type="dcterms:W3CDTF">2015-06-05T03:38:37Z</dcterms:created>
  <dcterms:modified xsi:type="dcterms:W3CDTF">2016-05-19T00:01:24Z</dcterms:modified>
</cp:coreProperties>
</file>