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690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36712"/>
            <a:ext cx="91440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911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BukinaNA\Desktop\картинки\Im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9144000" cy="564360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928670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Амурской области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феврале 2016 года.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325440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Амурской области в магазине деятельность в котором осуществляет «ООО 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Фартушняк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(ИНН: 2808017792),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Амурская область, г.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Тында, ул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Радистов,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  в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подделки, без товаросопроводительных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l="12148" t="11159" r="11249" b="25917"/>
          <a:stretch>
            <a:fillRect/>
          </a:stretch>
        </p:blipFill>
        <p:spPr bwMode="auto">
          <a:xfrm>
            <a:off x="571472" y="1071546"/>
            <a:ext cx="7786742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20" y="3164681"/>
            <a:ext cx="86787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</a:t>
            </a:r>
            <a:r>
              <a:rPr lang="ru-RU" sz="12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ПОДСОБНОМ ПОМЕЩЕНИИ </a:t>
            </a:r>
            <a:r>
              <a:rPr lang="ru-RU" sz="12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</a:t>
            </a:r>
            <a:r>
              <a:rPr lang="ru-RU" sz="12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«ФАРТУШНЯК» </a:t>
            </a:r>
            <a:r>
              <a:rPr lang="ru-RU" sz="12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sz="12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 С </a:t>
            </a:r>
            <a:r>
              <a:rPr lang="ru-RU" sz="12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sz="12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водка «Пшеничная», емкостью 0,5 л, крепостью 40%, дата розлива 17.04.2015, производства ООО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Серебрянопрудский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ЛВЗ», в количестве  50 бут.;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водка «Парламент», емкостью 0,5 л, крепостью 40%, дата розлива 18.04.2015, производства ООО «Парламент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Продакшн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», в количестве  12 бут.;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», емкостью 0,5 л, крепостью 40%, дата розлива отсутствует, производства ЗАО «Сибирский ЛВЗ», в количестве  2 бут.;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», емкостью 0,7 л, крепостью 40%, дата розлива отсутствует, производства ЗАО «Сибирский ЛВЗ», в количестве 7 бут.;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водка «Царская охота платиновая», емкостью 0,5 л, крепостью 40%, дата розлива отсутствует, производства ООО «Курант», в количестве 8 бут.;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водка «Черный бриллиант», емкостью 0,5 л, крепостью 40%, дата розлива отсутствует, производства согласно ФСМ ООО «Лаз «Нива» согласно этикетки «Нива,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ликеро-водочный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завод, ОАО», в количестве 18  бут.;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водка «Лабиринт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премиум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», емкостью 0,5 л, крепостью 40%, дата розлива отсутствует, производства ООО «ЛВЗ «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Серпуховский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», в количестве 3 бут.;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вермут «Мартини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Бьянко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сладкий белый», емкостью 0,5 л, крепостью 15%, дата розлива 26.09.2012, производства Италия «Мартини Росси» в количестве 6 бут.</a:t>
            </a:r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12373" t="13678" r="11474" b="25917"/>
          <a:stretch>
            <a:fillRect/>
          </a:stretch>
        </p:blipFill>
        <p:spPr bwMode="auto">
          <a:xfrm>
            <a:off x="285720" y="928670"/>
            <a:ext cx="4071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2071678"/>
            <a:ext cx="1127125" cy="493713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 l="12598" t="23397" r="26772" b="25557"/>
          <a:stretch>
            <a:fillRect/>
          </a:stretch>
        </p:blipFill>
        <p:spPr bwMode="auto">
          <a:xfrm>
            <a:off x="4572000" y="928670"/>
            <a:ext cx="407196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право с вырезом 5"/>
          <p:cNvSpPr/>
          <p:nvPr/>
        </p:nvSpPr>
        <p:spPr>
          <a:xfrm>
            <a:off x="5143504" y="1214422"/>
            <a:ext cx="1080120" cy="431712"/>
          </a:xfrm>
          <a:prstGeom prst="notched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58082" y="2214554"/>
            <a:ext cx="11271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Фартушняк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l="12598" t="13678" r="11474" b="25917"/>
          <a:stretch>
            <a:fillRect/>
          </a:stretch>
        </p:blipFill>
        <p:spPr bwMode="auto">
          <a:xfrm>
            <a:off x="4572000" y="1000108"/>
            <a:ext cx="4214842" cy="2707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 l="12823" t="28076" r="31721" b="25917"/>
          <a:stretch>
            <a:fillRect/>
          </a:stretch>
        </p:blipFill>
        <p:spPr bwMode="auto">
          <a:xfrm>
            <a:off x="4572000" y="4214818"/>
            <a:ext cx="428628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708026" y="3434133"/>
            <a:ext cx="6246476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26.02.2016 № 217-Э 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Фартушняк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7149" y="1124745"/>
            <a:ext cx="4376737" cy="551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967185" y="3755154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952277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судов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Фартушняк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должностное лицо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признаны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виновными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совершении </a:t>
            </a:r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административных правонарушений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4 ст.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15.12, ч. 2 ст.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14.16 КоАП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продукция признана находящейся в нелегальном обороте и подлежит уничтожению.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83493"/>
            <a:ext cx="7488832" cy="408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468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50</cp:revision>
  <dcterms:created xsi:type="dcterms:W3CDTF">2015-06-05T03:38:37Z</dcterms:created>
  <dcterms:modified xsi:type="dcterms:W3CDTF">2016-05-19T00:25:37Z</dcterms:modified>
</cp:coreProperties>
</file>