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690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080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0688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57224" y="865270"/>
            <a:ext cx="73581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Республики Саха (Якутия) в апреле 2016 года.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7279" y="5373216"/>
            <a:ext cx="8820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Саха (Якутия)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магазине, деятельность в котором осуществляет ООО «</a:t>
            </a:r>
            <a:r>
              <a:rPr lang="ru-RU" sz="1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Стерх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(ИНН </a:t>
            </a:r>
            <a:r>
              <a:rPr lang="ru-RU" sz="1400" b="1" dirty="0">
                <a:solidFill>
                  <a:schemeClr val="bg1"/>
                </a:solidFill>
              </a:rPr>
              <a:t>1434031204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расположенном по адресу: Республика Саха (Якутия),  п.г.т. Чульман,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Островского, д. 13 магазин «Тойон» 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ходе осмотра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подделки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товаросопроводительных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документов.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IMG_12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96" y="908050"/>
            <a:ext cx="8778692" cy="4465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5652918"/>
            <a:ext cx="91382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chemeClr val="bg1"/>
                </a:solidFill>
              </a:rPr>
              <a:t>-</a:t>
            </a:r>
            <a:r>
              <a:rPr lang="ru-RU" sz="1600" dirty="0"/>
              <a:t> </a:t>
            </a:r>
            <a:r>
              <a:rPr lang="ru-RU" sz="1600" dirty="0">
                <a:solidFill>
                  <a:schemeClr val="bg1"/>
                </a:solidFill>
              </a:rPr>
              <a:t>водка «Ледниковое озеро люкс», емкостью 0,5 л, крепостью 40%, розничная продажа которой осуществлялась по цене 350 рублей за бутылку, в количестве 5 бутылок.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018940"/>
            <a:ext cx="913827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cap="sm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В </a:t>
            </a:r>
            <a:r>
              <a:rPr lang="ru-RU" sz="1400" cap="sm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МАГАЗИНЕ ООО «СТЕРХ» </a:t>
            </a:r>
            <a:r>
              <a:rPr lang="ru-RU" sz="1400" cap="sm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</a:t>
            </a:r>
            <a:r>
              <a:rPr lang="ru-RU" sz="1400" cap="sm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ФСМ С </a:t>
            </a:r>
            <a:r>
              <a:rPr lang="ru-RU" sz="1400" cap="sm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ПОДДЕЛКИ</a:t>
            </a:r>
            <a:r>
              <a:rPr lang="ru-RU" sz="1400" cap="small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400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373" r="28465"/>
          <a:stretch/>
        </p:blipFill>
        <p:spPr bwMode="auto">
          <a:xfrm>
            <a:off x="683568" y="836712"/>
            <a:ext cx="3240360" cy="41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36711"/>
            <a:ext cx="3463255" cy="41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8"/>
          <p:cNvSpPr/>
          <p:nvPr/>
        </p:nvSpPr>
        <p:spPr>
          <a:xfrm>
            <a:off x="1043608" y="2780928"/>
            <a:ext cx="936104" cy="36004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401" y="1122652"/>
            <a:ext cx="45695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магазине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ООО «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Стерх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изъята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краю для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марок.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357" y="3212976"/>
            <a:ext cx="345598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866" t="14104" r="28135" b="16229"/>
          <a:stretch/>
        </p:blipFill>
        <p:spPr bwMode="auto">
          <a:xfrm>
            <a:off x="4702460" y="836712"/>
            <a:ext cx="4104456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2461" y="4077072"/>
            <a:ext cx="4129186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172901" y="3013379"/>
            <a:ext cx="6832219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20.04.2016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415-Э экспертно-криминалистического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Стерх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Изготовлены  </a:t>
            </a:r>
            <a:r>
              <a:rPr lang="ru-RU" b="1" dirty="0" smtClean="0">
                <a:solidFill>
                  <a:srgbClr val="FF0000"/>
                </a:solidFill>
              </a:rPr>
              <a:t>не ПРОИЗВОДСТВОМ  </a:t>
            </a:r>
            <a:r>
              <a:rPr lang="ru-RU" b="1" dirty="0">
                <a:solidFill>
                  <a:srgbClr val="FF0000"/>
                </a:solidFill>
              </a:rPr>
              <a:t>ФГУП Гознак</a:t>
            </a: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896" y="3798749"/>
            <a:ext cx="42322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360" t="26839" r="39810" b="29952"/>
          <a:stretch/>
        </p:blipFill>
        <p:spPr bwMode="auto">
          <a:xfrm rot="16200000">
            <a:off x="6310888" y="-592754"/>
            <a:ext cx="1202746" cy="424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826" t="25275" r="17027" b="29647"/>
          <a:stretch/>
        </p:blipFill>
        <p:spPr bwMode="auto">
          <a:xfrm rot="16200000">
            <a:off x="6294816" y="796002"/>
            <a:ext cx="1236034" cy="424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79" t="20761" r="2375" b="40679"/>
          <a:stretch/>
        </p:blipFill>
        <p:spPr bwMode="auto">
          <a:xfrm>
            <a:off x="4788027" y="3790737"/>
            <a:ext cx="4249610" cy="1290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7" y="5322749"/>
            <a:ext cx="424847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838127" y="3069353"/>
            <a:ext cx="6169917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1423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933227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адрес ООО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Стерх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законного представителя организации направлены извещения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явке для составления протоколов об административных правонарушениях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4 ст. </a:t>
            </a:r>
            <a:r>
              <a:rPr lang="ru-RU" sz="2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15.12</a:t>
            </a:r>
            <a:r>
              <a:rPr lang="ru-RU" sz="20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 ст. 14.16 КоАП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48880"/>
            <a:ext cx="748883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626</TotalTime>
  <Words>264</Words>
  <Application>Microsoft Office PowerPoint</Application>
  <PresentationFormat>Экран (4:3)</PresentationFormat>
  <Paragraphs>12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GrubnikovN</cp:lastModifiedBy>
  <cp:revision>44</cp:revision>
  <dcterms:created xsi:type="dcterms:W3CDTF">2015-06-05T03:38:37Z</dcterms:created>
  <dcterms:modified xsi:type="dcterms:W3CDTF">2016-05-19T00:22:59Z</dcterms:modified>
</cp:coreProperties>
</file>