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90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0685B-9455-4659-9722-2EFED19F1361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A86E4-08CA-4DE1-93F5-6FEEBFC39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00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A86E4-08CA-4DE1-93F5-6FEEBFC39D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8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24128" y="2060848"/>
            <a:ext cx="3131840" cy="3528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5877272"/>
            <a:ext cx="86764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мероприятий по наблюдению за соблюдением обязательных требований организациями осуществляющим  розничную продажу алкогольной продукции на территории Приморского края в марте 2016 года.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192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533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036" y="5157192"/>
            <a:ext cx="8820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проведения мероприятий по наблюдению за соблюдением обязательных требований организациями, осуществляющими розничную продажу алкогольной продукции на территории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Приморского края в магазине, деятельность в котором осуществляет ООО «Стебель»                         (ИНН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2507227725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),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расположенном по адресу: Приморский край,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Лесозаводск, ул. Шевченко, д.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12,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выявлена 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продукция, маркированная федеральными специальными марками (далее - ФСМ</a:t>
            </a:r>
            <a:r>
              <a:rPr lang="ru-RU" b="1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с признаками подделки</a:t>
            </a:r>
            <a:r>
              <a:rPr lang="ru-RU" b="1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69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36" y="908050"/>
            <a:ext cx="9083964" cy="409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8509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Z:\7. Отдел контроля за легальностью производства и  оборота\Денисов А.Н\Дела\ООО Стебель\IMG_1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6643734" cy="443954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1142976" y="3000372"/>
            <a:ext cx="1864228" cy="768849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29256" y="928670"/>
            <a:ext cx="3557606" cy="557216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 витрине магазина ООО «Стебель»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ходе осмотра выявлена алкогольная продукция - водка «Сибирские просторы классическая», емкостью 0,5 л, крепостью 40%, даты розлива 18.12.2013, производства                  ООО «Родник и К»,                 в количестве 11 бут., розничная продажа которой осуществлялась по цене 210 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рублей за </a:t>
            </a:r>
            <a:r>
              <a:rPr lang="ru-RU" sz="2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бутылку.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69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Z:\7. Отдел контроля за легальностью производства и  оборота\Денисов А.Н\Дела\ООО Стебель\IMG_118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80" t="1268" r="15778" b="9003"/>
          <a:stretch/>
        </p:blipFill>
        <p:spPr bwMode="auto">
          <a:xfrm>
            <a:off x="3929058" y="908051"/>
            <a:ext cx="5072098" cy="576130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1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401" y="1122652"/>
            <a:ext cx="45695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Алкогольная продукция, маркированная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 с признаками подделки,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выявленная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магазине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ООО «Стебель», изъята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направлена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Экспертно-криминалистический центр УМВД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России по Хабаровскому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краю для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проведения экспертизы подлинности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федеральных </a:t>
            </a:r>
            <a:r>
              <a:rPr lang="ru-RU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специальных </a:t>
            </a:r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марок.</a:t>
            </a:r>
            <a:endParaRPr lang="ru-RU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Z:\7. Отдел контроля за легальностью производства и  оборота\Денисов А.Н\презентации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71860"/>
            <a:ext cx="4463355" cy="349749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6677">
            <a:off x="3664550" y="2803078"/>
            <a:ext cx="6832219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528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948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6896" y="1124744"/>
            <a:ext cx="41582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Согласно заключению эксперта от </a:t>
            </a:r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</a:rPr>
              <a:t>05.04.2016 № 363-Э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экспертно-криминалистического </a:t>
            </a:r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центра УМВД России по Хабаровскому краю</a:t>
            </a:r>
          </a:p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ФСМ, нанесенные на </a:t>
            </a:r>
          </a:p>
          <a:p>
            <a:pPr algn="ctr"/>
            <a:r>
              <a:rPr lang="ru-RU" sz="20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алкогольную продукцию, изъятую у </a:t>
            </a:r>
            <a:r>
              <a:rPr lang="ru-RU" sz="20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ООО «Стебель»</a:t>
            </a:r>
            <a:endParaRPr lang="ru-RU" sz="20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Z:\7. Отдел контроля за легальностью производства и  оборота\Денисов А.Н\Дела\ООО Стебель\IMG_11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556" t="20817" r="40574" b="27581"/>
          <a:stretch/>
        </p:blipFill>
        <p:spPr bwMode="auto">
          <a:xfrm rot="16200000">
            <a:off x="6194208" y="3895025"/>
            <a:ext cx="1148070" cy="45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41" t="32496" r="48884" b="48252"/>
          <a:stretch/>
        </p:blipFill>
        <p:spPr bwMode="auto">
          <a:xfrm>
            <a:off x="4499992" y="4221088"/>
            <a:ext cx="4536502" cy="126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Z:\7. Отдел контроля за легальностью производства и  оборота\Денисов А.Н\Дела\ООО Стебель\IMG_118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187" b="9432"/>
          <a:stretch/>
        </p:blipFill>
        <p:spPr bwMode="auto">
          <a:xfrm>
            <a:off x="4499992" y="1340768"/>
            <a:ext cx="4526183" cy="251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28579">
            <a:off x="3391121" y="2891056"/>
            <a:ext cx="616991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85720" y="3429000"/>
            <a:ext cx="4071966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изготовлены производством ФГУП «</a:t>
            </a:r>
            <a:r>
              <a:rPr lang="ru-RU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Гознак</a:t>
            </a: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 (кроме участков по верхнему и нижнему краю марок от прямоугольных элементов зеленого цвета до медной голографической фольги). ФСМ подвергались изменению: часть первоначального содержания была удалена, на удаленные места нанесены изображения, соответствующие ФСМ «Водка до 0,5л».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42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93322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отношении ООО «Стебель»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должностного лица составлены протоколы 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4 ст. 15.12 КоАП </a:t>
            </a:r>
            <a:r>
              <a:rPr lang="ru-RU" sz="2800" dirty="0" smtClean="0">
                <a:solidFill>
                  <a:srgbClr val="FFFF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РФ, материалы дел направлены в судебные органы.</a:t>
            </a:r>
            <a:endParaRPr lang="ru-RU" sz="2800" dirty="0">
              <a:solidFill>
                <a:srgbClr val="FFFF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249" y="2749109"/>
            <a:ext cx="748883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556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957</TotalTime>
  <Words>288</Words>
  <Application>Microsoft Office PowerPoint</Application>
  <PresentationFormat>Экран (4:3)</PresentationFormat>
  <Paragraphs>11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А.Н.. Денисов</dc:creator>
  <cp:lastModifiedBy>GrubnikovN</cp:lastModifiedBy>
  <cp:revision>41</cp:revision>
  <dcterms:created xsi:type="dcterms:W3CDTF">2015-06-05T03:38:37Z</dcterms:created>
  <dcterms:modified xsi:type="dcterms:W3CDTF">2016-05-19T00:13:30Z</dcterms:modified>
</cp:coreProperties>
</file>