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80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 descr="http://primgazeta.ru/upload/img/archive/15/04/29/artem_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3192" y="836712"/>
            <a:ext cx="9144000" cy="602128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57224" y="865270"/>
            <a:ext cx="73581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Приморского края в марте 2016 года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036" y="5000636"/>
            <a:ext cx="88204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Приморского края в магазине, деятельность в котором осуществляет ООО «Козерог» (ИНН </a:t>
            </a:r>
            <a:r>
              <a:rPr lang="ru-RU" sz="1400" dirty="0" smtClean="0"/>
              <a:t>2502035547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расположенном по адресу: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Приморский край,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Артем,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Урицкого, д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7,  выявлена алкогольная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продукция, маркированная федеральными специальными марками (далее - ФСМ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с признаками подделки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товаросопроводительных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документов.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09" name="Picture 1" descr="IMG_1207"/>
          <p:cNvPicPr>
            <a:picLocks noChangeAspect="1" noChangeArrowheads="1"/>
          </p:cNvPicPr>
          <p:nvPr/>
        </p:nvPicPr>
        <p:blipFill>
          <a:blip r:embed="rId3"/>
          <a:srcRect b="12173"/>
          <a:stretch>
            <a:fillRect/>
          </a:stretch>
        </p:blipFill>
        <p:spPr bwMode="auto">
          <a:xfrm>
            <a:off x="714348" y="1142984"/>
            <a:ext cx="764386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5" name="Рисунок 1"/>
          <p:cNvPicPr>
            <a:picLocks noChangeAspect="1" noChangeArrowheads="1"/>
          </p:cNvPicPr>
          <p:nvPr/>
        </p:nvPicPr>
        <p:blipFill>
          <a:blip r:embed="rId3"/>
          <a:srcRect t="3305" b="9642"/>
          <a:stretch>
            <a:fillRect/>
          </a:stretch>
        </p:blipFill>
        <p:spPr bwMode="auto">
          <a:xfrm>
            <a:off x="285720" y="1000108"/>
            <a:ext cx="4714908" cy="3581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IMG_1194"/>
          <p:cNvPicPr>
            <a:picLocks noChangeAspect="1" noChangeArrowheads="1"/>
          </p:cNvPicPr>
          <p:nvPr/>
        </p:nvPicPr>
        <p:blipFill>
          <a:blip r:embed="rId4" cstate="print"/>
          <a:srcRect l="12071" r="19249"/>
          <a:stretch>
            <a:fillRect/>
          </a:stretch>
        </p:blipFill>
        <p:spPr bwMode="auto">
          <a:xfrm>
            <a:off x="5214942" y="1000107"/>
            <a:ext cx="3429024" cy="3581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28211" y="5652918"/>
            <a:ext cx="83582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 водка «Калина красная», емкостью 0,5 л, крепостью 40%, даты розлива 15.12.2014, производства ООО «Антарес»;</a:t>
            </a:r>
          </a:p>
          <a:p>
            <a:r>
              <a:rPr lang="ru-RU" dirty="0" smtClean="0"/>
              <a:t>- водка «Калина красная», емкостью 0,5 л, крепостью 40%, даты розлива 21.03.2015, производства ООО  «ЛВЗ Майский».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4581128"/>
            <a:ext cx="91382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АЛКОГОЛЬНАЯ ПРОДУКЦИИЯ В </a:t>
            </a:r>
            <a:r>
              <a:rPr lang="ru-RU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МАГАЗИНЕ ООО «Козерог» </a:t>
            </a:r>
            <a:r>
              <a:rPr lang="ru-RU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МАРКИРОВАННАЯ </a:t>
            </a:r>
            <a:r>
              <a:rPr lang="ru-RU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ФСМ С </a:t>
            </a:r>
            <a:r>
              <a:rPr lang="ru-RU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ПРИЗНАКАМИ ПОДДЕЛКИ</a:t>
            </a:r>
            <a:r>
              <a:rPr lang="ru-RU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" name="Стрелка вправо 1"/>
          <p:cNvSpPr/>
          <p:nvPr/>
        </p:nvSpPr>
        <p:spPr>
          <a:xfrm>
            <a:off x="1187624" y="1957239"/>
            <a:ext cx="864096" cy="288032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4401" y="1122652"/>
            <a:ext cx="45695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 с признаками подделки,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магазине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ООО «Козерог», изъята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Экспертно-криминалистический центр УМВД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по Хабаровскому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краю для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экспертизы подлинности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марок.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57" y="3212976"/>
            <a:ext cx="3455987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295" y="1202473"/>
            <a:ext cx="4071937" cy="525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36677">
            <a:off x="3397691" y="2803077"/>
            <a:ext cx="6832219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284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896" y="1124744"/>
            <a:ext cx="41582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заключению эксперта от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04.04.2016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364-Э экспертно-криминалистического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 УМВД России по Хабаровскому краю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алкогольную продукцию, изъятую 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«Козерог»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Изготовлены  </a:t>
            </a:r>
            <a:r>
              <a:rPr lang="ru-RU" b="1" dirty="0" smtClean="0">
                <a:solidFill>
                  <a:srgbClr val="FF0000"/>
                </a:solidFill>
              </a:rPr>
              <a:t>не ПРОИЗВОДСТВОМ  </a:t>
            </a:r>
            <a:r>
              <a:rPr lang="ru-RU" b="1" dirty="0">
                <a:solidFill>
                  <a:srgbClr val="FF0000"/>
                </a:solidFill>
              </a:rPr>
              <a:t>ФГУП Гознак</a:t>
            </a:r>
          </a:p>
        </p:txBody>
      </p:sp>
      <p:pic>
        <p:nvPicPr>
          <p:cNvPr id="5125" name="Picture 5" descr="Z:\7. Отдел контроля за легальностью производства и  оборота\Денисов А.Н\презентации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96" y="3798749"/>
            <a:ext cx="4232275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7" name="Picture 1" descr="IMG_1203"/>
          <p:cNvPicPr>
            <a:picLocks noChangeAspect="1" noChangeArrowheads="1"/>
          </p:cNvPicPr>
          <p:nvPr/>
        </p:nvPicPr>
        <p:blipFill>
          <a:blip r:embed="rId4" cstate="print"/>
          <a:srcRect t="20889"/>
          <a:stretch>
            <a:fillRect/>
          </a:stretch>
        </p:blipFill>
        <p:spPr bwMode="auto">
          <a:xfrm>
            <a:off x="4786314" y="3500438"/>
            <a:ext cx="407196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 descr="IMG_1204"/>
          <p:cNvPicPr>
            <a:picLocks noChangeAspect="1" noChangeArrowheads="1"/>
          </p:cNvPicPr>
          <p:nvPr/>
        </p:nvPicPr>
        <p:blipFill>
          <a:blip r:embed="rId5" cstate="print"/>
          <a:srcRect t="19919" b="28049"/>
          <a:stretch>
            <a:fillRect/>
          </a:stretch>
        </p:blipFill>
        <p:spPr bwMode="auto">
          <a:xfrm>
            <a:off x="4786314" y="5429264"/>
            <a:ext cx="4071966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IMG_1194"/>
          <p:cNvPicPr>
            <a:picLocks noChangeAspect="1" noChangeArrowheads="1"/>
          </p:cNvPicPr>
          <p:nvPr/>
        </p:nvPicPr>
        <p:blipFill>
          <a:blip r:embed="rId6"/>
          <a:srcRect l="12071" r="19249"/>
          <a:stretch>
            <a:fillRect/>
          </a:stretch>
        </p:blipFill>
        <p:spPr bwMode="auto">
          <a:xfrm>
            <a:off x="4786314" y="1142985"/>
            <a:ext cx="407196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3992288" y="3069353"/>
            <a:ext cx="6169917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233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933227"/>
            <a:ext cx="80648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ООО «Козерог»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должностного лица составлены протоколы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4 ст. 15.12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ч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2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ст. 14.16 КоАП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РФ, направлены в судебные органы для принятия законных решений.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64904"/>
            <a:ext cx="7488832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5563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578</TotalTime>
  <Words>264</Words>
  <Application>Microsoft Office PowerPoint</Application>
  <PresentationFormat>Экран (4:3)</PresentationFormat>
  <Paragraphs>12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Алексей А.Н.. Денисов</cp:lastModifiedBy>
  <cp:revision>39</cp:revision>
  <dcterms:created xsi:type="dcterms:W3CDTF">2015-06-05T03:38:37Z</dcterms:created>
  <dcterms:modified xsi:type="dcterms:W3CDTF">2016-05-19T00:11:30Z</dcterms:modified>
</cp:coreProperties>
</file>