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64" r:id="rId6"/>
    <p:sldId id="265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028" y="-7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54474-11C6-4E1D-A2D9-F617EB090F1A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5AA2B-AA5A-4AA3-8F8A-C2CC2804AD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95AA2B-AA5A-4AA3-8F8A-C2CC2804AD3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85750" y="1285875"/>
            <a:ext cx="264317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 ПРОВЕДЕНИИ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КОНТРОЛЬНЫХ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МЕРОПРИЯТИЙ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ОТНОШЕНИИ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ООО «Элита»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ИНН </a:t>
            </a:r>
            <a:r>
              <a:rPr lang="ru-RU" sz="2400" b="1" i="1" dirty="0" smtClean="0">
                <a:solidFill>
                  <a:srgbClr val="FFFF00"/>
                </a:solidFill>
              </a:rPr>
              <a:t>270401001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4143372" y="4857760"/>
            <a:ext cx="3786188" cy="1843087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FFFF00"/>
                </a:solidFill>
              </a:rPr>
              <a:t>р.п</a:t>
            </a:r>
            <a:r>
              <a:rPr lang="ru-RU" sz="2800" b="1" i="1" dirty="0" smtClean="0">
                <a:solidFill>
                  <a:srgbClr val="FFFF00"/>
                </a:solidFill>
              </a:rPr>
              <a:t>. Заветы Ильича Хабаровского края </a:t>
            </a:r>
            <a:r>
              <a:rPr lang="ru-RU" sz="2800" b="1" i="1" dirty="0" smtClean="0">
                <a:solidFill>
                  <a:srgbClr val="FFFF00"/>
                </a:solidFill>
              </a:rPr>
              <a:t>  июнь </a:t>
            </a:r>
            <a:r>
              <a:rPr lang="ru-RU" sz="2800" b="1" i="1" dirty="0" smtClean="0">
                <a:solidFill>
                  <a:srgbClr val="FFFF00"/>
                </a:solidFill>
              </a:rPr>
              <a:t>2015 </a:t>
            </a:r>
            <a:r>
              <a:rPr lang="ru-RU" sz="2800" b="1" i="1" dirty="0">
                <a:solidFill>
                  <a:srgbClr val="FFFF00"/>
                </a:solidFill>
              </a:rPr>
              <a:t>года</a:t>
            </a:r>
          </a:p>
        </p:txBody>
      </p:sp>
      <p:sp>
        <p:nvSpPr>
          <p:cNvPr id="8194" name="AutoShape 2" descr="Картинки по запросу владивосток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2" name="Picture 2" descr="http://old.gov.khabkrai.ru/invest2.nsf/pages/ru/2A6DE50DB802A4ABCA2578CB0011C5B2/$file/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500174"/>
            <a:ext cx="5457812" cy="36101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32147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4143372" y="1571612"/>
            <a:ext cx="4572032" cy="4286280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</a:rPr>
              <a:t>Сотрудниками ОМВД России по Советско-Гаванскому </a:t>
            </a:r>
            <a:r>
              <a:rPr lang="ru-RU" sz="1400" b="1" i="1" dirty="0" smtClean="0">
                <a:solidFill>
                  <a:srgbClr val="FF0000"/>
                </a:solidFill>
              </a:rPr>
              <a:t>району Хабаровского края                в </a:t>
            </a:r>
            <a:r>
              <a:rPr lang="ru-RU" sz="1400" b="1" i="1" dirty="0" smtClean="0">
                <a:solidFill>
                  <a:srgbClr val="FF0000"/>
                </a:solidFill>
                <a:cs typeface="Arial" charset="0"/>
              </a:rPr>
              <a:t>ООО «Элита» 10.06.2015 выявлен факт оборота алкогольной продукции, маркированной поддельными федеральными специальными марками, розничная продажа которой осуществлялась без документов, подтверждающих легальность ее производства и оборота </a:t>
            </a:r>
            <a:endParaRPr lang="ru-RU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736"/>
            <a:ext cx="821537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85860"/>
            <a:ext cx="1629325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1285860"/>
            <a:ext cx="1584286" cy="529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8" name="Выноска со стрелкой вправо 7"/>
          <p:cNvSpPr/>
          <p:nvPr/>
        </p:nvSpPr>
        <p:spPr>
          <a:xfrm>
            <a:off x="3857620" y="1214422"/>
            <a:ext cx="3857652" cy="2286016"/>
          </a:xfrm>
          <a:prstGeom prst="rightArrowCallout">
            <a:avLst>
              <a:gd name="adj1" fmla="val 27778"/>
              <a:gd name="adj2" fmla="val 21944"/>
              <a:gd name="adj3" fmla="val 28889"/>
              <a:gd name="adj4" fmla="val 78601"/>
            </a:avLst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водка «Белая береза», крепостью 40%, объемом 0,5 л, производства ООО «Курант», дата розлива отсутствует, в количестве 5 бутылок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9" name="Выноска со стрелкой влево 8"/>
          <p:cNvSpPr/>
          <p:nvPr/>
        </p:nvSpPr>
        <p:spPr>
          <a:xfrm>
            <a:off x="1785918" y="4071942"/>
            <a:ext cx="3786214" cy="241459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0153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FFFF00"/>
                </a:solidFill>
              </a:rPr>
              <a:t>водка «Царская охота платиновая», крепостью 40%, объемом 0,5 л, производства ООО «Курант», дата розлива 04.03.2015, в количестве 6 бутылок</a:t>
            </a:r>
            <a:endParaRPr lang="ru-RU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encrypted-tbn3.gstatic.com/images?q=tbn:ANd9GcTAKuk7QrUszLac6Io-knh5brVtBleV1fklvPmt7maBMCJTdYa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7215238" cy="48014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4857752" y="1214422"/>
            <a:ext cx="4000528" cy="3214710"/>
          </a:xfrm>
          <a:prstGeom prst="flowChartAlternateProcess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В соответствии с заключением эксперта УМВД России по Хабаровскому краю федеральные специальные марки, изъятые сотрудниками ОМВД России по Советско-Гаванскому району в ООО «Элита» и нанесенными на  изготовлены не ФГУП </a:t>
            </a:r>
            <a:r>
              <a:rPr lang="ru-RU" b="1" i="1" dirty="0" err="1" smtClean="0">
                <a:solidFill>
                  <a:srgbClr val="FF0000"/>
                </a:solidFill>
              </a:rPr>
              <a:t>Гознак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lum bright="-31000"/>
          </a:blip>
          <a:srcRect/>
          <a:stretch>
            <a:fillRect/>
          </a:stretch>
        </p:blipFill>
        <p:spPr bwMode="auto">
          <a:xfrm>
            <a:off x="3143240" y="1571612"/>
            <a:ext cx="4742180" cy="380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32850">
            <a:off x="4944532" y="3970164"/>
            <a:ext cx="40005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TopUp"/>
            <a:lightRig rig="threePt" dir="t"/>
          </a:scene3d>
        </p:spPr>
      </p:pic>
      <p:sp>
        <p:nvSpPr>
          <p:cNvPr id="12" name="Вертикальный свиток 11"/>
          <p:cNvSpPr/>
          <p:nvPr/>
        </p:nvSpPr>
        <p:spPr>
          <a:xfrm>
            <a:off x="285720" y="1357298"/>
            <a:ext cx="4286280" cy="5072098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</a:rPr>
              <a:t>Материалы проверки в отношении ООО «Элита» сотрудниками ОМВД России по Советско-Гаванскому району направлены в адрес МРУ </a:t>
            </a:r>
            <a:r>
              <a:rPr lang="ru-RU" sz="1600" b="1" i="1" dirty="0" err="1" smtClean="0">
                <a:solidFill>
                  <a:srgbClr val="002060"/>
                </a:solidFill>
              </a:rPr>
              <a:t>Росалкогольрегулирования</a:t>
            </a:r>
            <a:r>
              <a:rPr lang="ru-RU" sz="1600" b="1" i="1" dirty="0" smtClean="0">
                <a:solidFill>
                  <a:srgbClr val="002060"/>
                </a:solidFill>
              </a:rPr>
              <a:t> по Дальневосточному федеральному округу для привлечения к административной ответственности лиц, совершивших указанные правонарушения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ертикальный свиток 4"/>
          <p:cNvSpPr/>
          <p:nvPr/>
        </p:nvSpPr>
        <p:spPr>
          <a:xfrm>
            <a:off x="500034" y="1357298"/>
            <a:ext cx="4143404" cy="4857784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В отношении ООО «Элита</a:t>
            </a:r>
            <a:r>
              <a:rPr lang="ru-RU" b="1" i="1" dirty="0" smtClean="0">
                <a:solidFill>
                  <a:srgbClr val="002060"/>
                </a:solidFill>
              </a:rPr>
              <a:t>», </a:t>
            </a:r>
            <a:r>
              <a:rPr lang="ru-RU" b="1" i="1" dirty="0" smtClean="0">
                <a:solidFill>
                  <a:srgbClr val="002060"/>
                </a:solidFill>
              </a:rPr>
              <a:t>ее законного представителя оставлены протоколы об административных правонарушениях  по ч. 4 ст. 15.12, ч. 2 ст. 14.16   </a:t>
            </a:r>
            <a:r>
              <a:rPr lang="ru-RU" b="1" i="1" dirty="0" err="1" smtClean="0">
                <a:solidFill>
                  <a:srgbClr val="002060"/>
                </a:solidFill>
              </a:rPr>
              <a:t>КоАП</a:t>
            </a:r>
            <a:r>
              <a:rPr lang="ru-RU" b="1" i="1" dirty="0" smtClean="0">
                <a:solidFill>
                  <a:srgbClr val="002060"/>
                </a:solidFill>
              </a:rPr>
              <a:t> РФ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000496" y="1785926"/>
            <a:ext cx="496065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1214422"/>
            <a:ext cx="4963391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6" name="Вертикальный свиток 5"/>
          <p:cNvSpPr/>
          <p:nvPr/>
        </p:nvSpPr>
        <p:spPr>
          <a:xfrm>
            <a:off x="214282" y="1357298"/>
            <a:ext cx="4143404" cy="4857784"/>
          </a:xfrm>
          <a:prstGeom prst="vertic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Материалы дел об административных правонарушений направлены в судебные органы для принятия законных решений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7313</TotalTime>
  <Words>222</Words>
  <PresentationFormat>Экран (4:3)</PresentationFormat>
  <Paragraphs>15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Николай Н.. Грубников</dc:creator>
  <cp:lastModifiedBy>IlchenkoMV</cp:lastModifiedBy>
  <cp:revision>739</cp:revision>
  <dcterms:created xsi:type="dcterms:W3CDTF">2016-02-19T01:55:28Z</dcterms:created>
  <dcterms:modified xsi:type="dcterms:W3CDTF">2016-05-06T02:11:08Z</dcterms:modified>
</cp:coreProperties>
</file>