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5347" y="1571612"/>
            <a:ext cx="6918937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Лента лицом вниз 7"/>
          <p:cNvSpPr/>
          <p:nvPr/>
        </p:nvSpPr>
        <p:spPr>
          <a:xfrm>
            <a:off x="3643306" y="4714884"/>
            <a:ext cx="4502300" cy="1827094"/>
          </a:xfrm>
          <a:prstGeom prst="ribbon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г. Магадан 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март </a:t>
            </a:r>
            <a:r>
              <a:rPr lang="ru-RU" b="1" i="1" dirty="0" smtClean="0">
                <a:solidFill>
                  <a:srgbClr val="002060"/>
                </a:solidFill>
              </a:rPr>
              <a:t>2016 года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85750" y="1285875"/>
            <a:ext cx="26431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 ПРОВЕДЕНИИ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КОНТРОЛЬНЫХ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МЕРОПРИЯТИЙ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 ОТНОШЕНИИ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ООО «Нептун»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ИНН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4909088320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14422"/>
            <a:ext cx="6646876" cy="4824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ертикальный свиток 4"/>
          <p:cNvSpPr/>
          <p:nvPr/>
        </p:nvSpPr>
        <p:spPr>
          <a:xfrm>
            <a:off x="4500562" y="1928802"/>
            <a:ext cx="4643438" cy="4643454"/>
          </a:xfrm>
          <a:prstGeom prst="verticalScroll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i="1" dirty="0" smtClean="0">
                <a:solidFill>
                  <a:srgbClr val="FF0000"/>
                </a:solidFill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Магаданской области в Обществе с ограниченной ответственностью </a:t>
            </a:r>
          </a:p>
          <a:p>
            <a:pPr algn="ctr">
              <a:defRPr/>
            </a:pPr>
            <a:r>
              <a:rPr lang="ru-RU" i="1" dirty="0" smtClean="0">
                <a:solidFill>
                  <a:srgbClr val="FF0000"/>
                </a:solidFill>
              </a:rPr>
              <a:t>«Нептун»</a:t>
            </a:r>
            <a:endParaRPr lang="ru-RU" i="1" dirty="0">
              <a:solidFill>
                <a:srgbClr val="FF0000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000240"/>
            <a:ext cx="7024695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785926"/>
            <a:ext cx="3624284" cy="2324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2143116"/>
            <a:ext cx="3498837" cy="2136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8" name="Выгнутая вверх стрелка 7"/>
          <p:cNvSpPr/>
          <p:nvPr/>
        </p:nvSpPr>
        <p:spPr>
          <a:xfrm rot="9953510">
            <a:off x="6717387" y="4393542"/>
            <a:ext cx="1924330" cy="2015021"/>
          </a:xfrm>
          <a:prstGeom prst="curvedDownArrow">
            <a:avLst>
              <a:gd name="adj1" fmla="val 25000"/>
              <a:gd name="adj2" fmla="val 50000"/>
              <a:gd name="adj3" fmla="val 3491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низ стрелка 8"/>
          <p:cNvSpPr/>
          <p:nvPr/>
        </p:nvSpPr>
        <p:spPr>
          <a:xfrm>
            <a:off x="1571604" y="4214818"/>
            <a:ext cx="2428892" cy="2428892"/>
          </a:xfrm>
          <a:prstGeom prst="curved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214422"/>
            <a:ext cx="8115328" cy="857256"/>
          </a:xfrm>
          <a:scene3d>
            <a:camera prst="perspectiveFront"/>
            <a:lightRig rig="threePt" dir="t"/>
          </a:scene3d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Осуществлялась розничная продажа алкогольной продукции 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4786314" y="1500174"/>
            <a:ext cx="3500462" cy="1785950"/>
          </a:xfrm>
          <a:prstGeom prst="round2DiagRect">
            <a:avLst/>
          </a:prstGeom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водка «</a:t>
            </a:r>
            <a:r>
              <a:rPr lang="ru-RU" dirty="0" err="1" smtClean="0"/>
              <a:t>Финскофф</a:t>
            </a:r>
            <a:r>
              <a:rPr lang="ru-RU" dirty="0" smtClean="0"/>
              <a:t> (</a:t>
            </a:r>
            <a:r>
              <a:rPr lang="en-US" dirty="0" smtClean="0"/>
              <a:t>FINSKOFF</a:t>
            </a:r>
            <a:r>
              <a:rPr lang="ru-RU" dirty="0" smtClean="0"/>
              <a:t>)», вместимостью 0,5л, крепостью 40%, дата розлива 20.12.2013, производства ООО «Родник и К»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4857752" y="4143380"/>
            <a:ext cx="3500462" cy="2071702"/>
          </a:xfrm>
          <a:prstGeom prst="round2Diag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водка «</a:t>
            </a:r>
            <a:r>
              <a:rPr lang="ru-RU" dirty="0" err="1" smtClean="0"/>
              <a:t>Финскофф</a:t>
            </a:r>
            <a:r>
              <a:rPr lang="ru-RU" dirty="0" smtClean="0"/>
              <a:t> платиновая (</a:t>
            </a:r>
            <a:r>
              <a:rPr lang="en-US" dirty="0" smtClean="0"/>
              <a:t>FINSKOFF PKATINUM</a:t>
            </a:r>
            <a:r>
              <a:rPr lang="ru-RU" dirty="0" smtClean="0"/>
              <a:t>)», вместимостью 0,5л, крепостью 40%, дата розлива 21.12.2013, производства ООО «Родник и К»</a:t>
            </a:r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00174"/>
            <a:ext cx="4162425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572000" y="2000240"/>
            <a:ext cx="457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Согласно заключению эксперта 01.04.2016 № 366-Э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федеральные специальные марки,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нанесенные на выявленную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 ООО «Нептун»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алкогольную продукцию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изготовлены не производством ФГУП «</a:t>
            </a:r>
            <a:r>
              <a:rPr lang="ru-RU" sz="2000" b="1" dirty="0" err="1" smtClean="0">
                <a:solidFill>
                  <a:srgbClr val="FF0000"/>
                </a:solidFill>
              </a:rPr>
              <a:t>Гознак</a:t>
            </a:r>
            <a:r>
              <a:rPr lang="ru-RU" sz="2000" b="1" dirty="0" smtClean="0">
                <a:solidFill>
                  <a:srgbClr val="FF0000"/>
                </a:solidFill>
              </a:rPr>
              <a:t>».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00174"/>
            <a:ext cx="4000529" cy="240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285852" y="2214554"/>
            <a:ext cx="2714644" cy="1077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"/>
              </a:rPr>
              <a:t>Поддельные ФСМ</a:t>
            </a:r>
            <a:endParaRPr lang="ru-RU" sz="3200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429132"/>
            <a:ext cx="4000528" cy="1922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214414" y="4714884"/>
            <a:ext cx="2714644" cy="1077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"/>
              </a:rPr>
              <a:t>Поддельные ФСМ</a:t>
            </a:r>
            <a:endParaRPr lang="ru-RU" sz="3200" dirty="0">
              <a:solidFill>
                <a:srgbClr val="FF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Z:\7. Отдел контроля за легальностью производства и  оборота\Ч.Ц. Дашиев\презентации\картинки\i (2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500174"/>
            <a:ext cx="2928958" cy="2714644"/>
          </a:xfrm>
          <a:prstGeom prst="rect">
            <a:avLst/>
          </a:prstGeom>
          <a:noFill/>
        </p:spPr>
      </p:pic>
      <p:pic>
        <p:nvPicPr>
          <p:cNvPr id="5" name="Picture 4" descr="Z:\7. Отдел контроля за легальностью производства и  оборота\Ч.Ц. Дашиев\презентации\картинки\i (10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4429132"/>
            <a:ext cx="3143272" cy="22145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143372" y="1571612"/>
            <a:ext cx="45720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По результатам контрольных мероприятий в отношении ООО «Нептун» и директора ООО «Нептун» составлены протоколы об административных правонарушениях по ч. 4 ст. 15.12 КоАП РФ и переданы для рассмотрения в судебные органы. </a:t>
            </a:r>
          </a:p>
          <a:p>
            <a:pPr algn="ctr"/>
            <a:endParaRPr lang="ru-RU" sz="2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ln>
          <a:solidFill>
            <a:srgbClr val="FF0000"/>
          </a:solidFill>
        </a:ln>
      </a:spPr>
      <a:bodyPr wrap="square" rtlCol="0">
        <a:spAutoFit/>
      </a:bodyPr>
      <a:lstStyle>
        <a:defPPr algn="ctr">
          <a:defRPr sz="3200" dirty="0" smtClean="0">
            <a:solidFill>
              <a:srgbClr val="FF0000"/>
            </a:solidFill>
            <a:latin typeface="Arial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8091</TotalTime>
  <Words>170</Words>
  <PresentationFormat>Экран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Осуществлялась розничная продажа алкогольной продукции 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Николай Н.. Грубников</dc:creator>
  <cp:lastModifiedBy>IlchenkoMV</cp:lastModifiedBy>
  <cp:revision>815</cp:revision>
  <dcterms:created xsi:type="dcterms:W3CDTF">2016-02-19T01:55:28Z</dcterms:created>
  <dcterms:modified xsi:type="dcterms:W3CDTF">2016-05-06T02:03:37Z</dcterms:modified>
</cp:coreProperties>
</file>