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0" r:id="rId4"/>
    <p:sldId id="281" r:id="rId5"/>
    <p:sldId id="283" r:id="rId6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6FC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87" autoAdjust="0"/>
    <p:restoredTop sz="78561" autoAdjust="0"/>
  </p:normalViewPr>
  <p:slideViewPr>
    <p:cSldViewPr>
      <p:cViewPr>
        <p:scale>
          <a:sx n="100" d="100"/>
          <a:sy n="100" d="100"/>
        </p:scale>
        <p:origin x="-42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3D380-3CDD-4FCE-8C50-CFDA1F4AC231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076B-0335-4B01-AEDC-B367B74EF7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323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9076B-0335-4B01-AEDC-B367B74EF7C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209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9076B-0335-4B01-AEDC-B367B74EF7C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532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58375-8A93-4F4A-9182-9F7289CBD2F1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4C544-04D1-493E-BE77-668A7A04F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688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41962-E925-49EB-9938-9FC89AD7534C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1B2B0-D0FA-452A-89C5-19A614587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466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0037C-35A4-4BE0-9CBD-0FE3EE3BAA9C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580F4-3530-4C5E-B732-52EEF7D1F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8713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7899F-433F-48DE-9502-567F9758DA00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48435-79CD-4BED-B1B9-D8C18232E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578605"/>
      </p:ext>
    </p:extLst>
  </p:cSld>
  <p:clrMapOvr>
    <a:masterClrMapping/>
  </p:clrMapOvr>
  <p:transition advClick="0" advTm="5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CA708-5738-401A-9D03-6B52E98D40FC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29D80-3316-472F-B2C9-3FB8CDBD4B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410844"/>
      </p:ext>
    </p:extLst>
  </p:cSld>
  <p:clrMapOvr>
    <a:masterClrMapping/>
  </p:clrMapOvr>
  <p:transition advClick="0" advTm="5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BD732-5CF8-4C7B-B3EE-83235D519807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A4B4E-C6B2-466B-873A-2E452A0FC2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809912"/>
      </p:ext>
    </p:extLst>
  </p:cSld>
  <p:clrMapOvr>
    <a:masterClrMapping/>
  </p:clrMapOvr>
  <p:transition advClick="0" advTm="5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CA6AF-F851-4073-8EBA-AA7C886DAA49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F4BB0E-EBDD-4AA5-B847-AD9213DC4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660247"/>
      </p:ext>
    </p:extLst>
  </p:cSld>
  <p:clrMapOvr>
    <a:masterClrMapping/>
  </p:clrMapOvr>
  <p:transition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A52D4-978F-4512-9EFA-13364E816D39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99569-4F95-4C4B-9178-244DC92DAB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630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FEC3C-EBD8-4E66-AEFA-7F73C48DFDE0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F02E7-DC75-4876-8F44-908E71EA5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053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FFD06-1F07-435C-976D-68C9D8DE0C13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E6CBA-C29D-4E76-BFC8-0B31C6F87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060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76ADA-CA95-4639-A350-18AA086C31C8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C1CAA-43C9-4C42-BFE9-E8BDF13454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883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0B26A-294E-4C12-8945-1E5EECEC0ACE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8AF2E-731F-4750-8C93-95735D6E4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997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60BEA-831F-4666-82F7-5F88998388E4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A1208-73A9-478F-BD75-6C5C5BC96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335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0EAB7-5EDB-4A10-9887-7516362EC092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F2C66-172F-4255-9910-A70B40B18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839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27D17-1A03-4209-B141-5CF9FF9F4367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515BD-FC76-4ED1-8A4E-BFED191F6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911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A4B820-E5BB-4C10-9DF4-0D1F862FFC6D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09A42EB-6349-4D0B-B761-0BDB7CDCA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advClick="0" advTm="5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noFill/>
          <a:effectLst>
            <a:glow rad="228600">
              <a:schemeClr val="accent3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extLst/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Контрольные мероприятия Межрегионального управления Федеральной службы по регулированию алкогольного рынка по Дальневосточному 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федеральному округу 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547664" y="4077072"/>
            <a:ext cx="6400800" cy="1464568"/>
          </a:xfrm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отношении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1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ООО «Козерог»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г. Артем Приморского края         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85825" y="1127125"/>
            <a:ext cx="3384376" cy="48245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 ходе проведения контрольных мероприятий в г. Артеме Приморского края должностными лицами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Межрегионального управления Федеральной службы по регулированию алкогольного рынка по Дальневосточному федеральному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округу 16 марта 2016 года  установлены факты нарушения законодательства Российской Федерации в сфере производства и оборота этилового спирта, алкогольной и спиртосодержащей продукции в организации розничной торговли                   ООО «Козерог» по месту осуществления деятельности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по адресу: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Приморский край, г. Артем,  ул. Урицкого, д. 7</a:t>
            </a:r>
          </a:p>
        </p:txBody>
      </p:sp>
      <p:pic>
        <p:nvPicPr>
          <p:cNvPr id="3078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D:\!!!!! Командировки\2016\ООО Козерог\Фото ООО Козерог\DSC06777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4847" y="885850"/>
            <a:ext cx="5165786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:\!!!!! Командировки\2016\ООО Козерог\Фото ООО Козерог\DSC06779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3573016"/>
            <a:ext cx="3324114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 sz="quarter"/>
          </p:nvPr>
        </p:nvSpPr>
        <p:spPr>
          <a:xfrm>
            <a:off x="395536" y="1271565"/>
            <a:ext cx="5328592" cy="5586435"/>
          </a:xfrm>
          <a:ln/>
          <a:effectLst>
            <a:outerShdw blurRad="50800" dist="25000" dir="5400000" rotWithShape="0">
              <a:schemeClr val="accent2">
                <a:shade val="30000"/>
                <a:satMod val="150000"/>
                <a:alpha val="38000"/>
              </a:schemeClr>
            </a:outerShdw>
            <a:softEdge rad="3175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16.03.2016 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края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 организации ООО «Козерог», ИНН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2502035547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адресу: </a:t>
            </a: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Приморский край, г. Артем,  ул. Урицкого, д. 7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установлено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наличие алкогольной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продукции: </a:t>
            </a:r>
            <a:b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водка «Зеленая марка кедровая», емкость 0,5 л., крепостью 40%, производитель на контрэтикетке ЗАО «ТОПАЗ ЛВЗ», на ФСМ ЗАО  «ТОПАЗ ЛВЗ», дата розлива 06.08.2012;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водка «Зеленая марка кедровая», емкость 0,5 л., крепостью 40%, производитель на контрэтикетке ЗАО «ТОПАЗ ЛВЗ», на ФСМ ЗАО  «ТОПАЗ ЛВЗ», дата розлива не указана;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водка «Зеленая марка кедровая», емкость 0,5 л., крепостью 40%, производитель на контрэтикетке ЗАО  «ТОПАЗ ЛВЗ», на ФСМ ЗАО  «ТОПАЗ ЛВЗ», дата розлива 08.12.2013;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водка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Талка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», емкость 0,5 л., крепостью 40%, производитель на контрэтикетке ЗАО «Сибирский ЛВЗ», на ФСМ ЗАО «Сибирский ЛВЗ», дата розлива 15.04.2015;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водка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Талка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», емкость 0,5 л., крепостью 40%, производитель на контрэтикетке ЗАО «Сибирский ЛВЗ», на ФСМ ЗАО «Сибирский ЛВЗ», дата розлива 18.02.2015;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водка «Мерная на молоке», емкость 0,5 л., крепостью 40%, производитель на контрэтикетке ООО «Альпина», на ФСМ ООО «Инфо-Система»», дата розлива не указана;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водка «Мерная на молоке», емкость 0,5 л., крепостью 40%, производитель на контрэтикетке ООО «Альпина», на ФСМ ООО «Инфо-Система»», дата розлива 18.02.2015.</a:t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маркированной </a:t>
            </a:r>
            <a:r>
              <a:rPr lang="ru-RU" sz="1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федеральными специальными марками,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имеющими признаки подделки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52"/>
            <a:ext cx="91440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D:\!!!!! Командировки\2016\ООО Козерог\Фото ООО Козерог\DSC06761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9026" y="1988840"/>
            <a:ext cx="3544974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876256" y="2708920"/>
            <a:ext cx="576064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 sz="quarter"/>
          </p:nvPr>
        </p:nvSpPr>
        <p:spPr>
          <a:xfrm>
            <a:off x="107504" y="1196752"/>
            <a:ext cx="4680520" cy="5661248"/>
          </a:xfrm>
          <a:blipFill dpi="0" rotWithShape="1">
            <a:blip r:embed="rId3">
              <a:alphaModFix amt="2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6000" contrast="5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 w="15875">
            <a:solidFill>
              <a:srgbClr val="C00000">
                <a:alpha val="69000"/>
              </a:srgbClr>
            </a:solidFill>
          </a:ln>
          <a:effectLst/>
        </p:spPr>
        <p:txBody>
          <a:bodyPr/>
          <a:lstStyle/>
          <a:p>
            <a:pPr algn="l">
              <a:defRPr/>
            </a:pPr>
            <a:r>
              <a:rPr lang="ru-RU" sz="1050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050" i="1" dirty="0">
                <a:latin typeface="Times New Roman" pitchFamily="18" charset="0"/>
                <a:cs typeface="Times New Roman" pitchFamily="18" charset="0"/>
              </a:rPr>
              <a:t>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</a:t>
            </a:r>
            <a:r>
              <a:rPr lang="ru-RU" sz="1050" i="1" dirty="0" smtClean="0">
                <a:latin typeface="Times New Roman" pitchFamily="18" charset="0"/>
                <a:cs typeface="Times New Roman" pitchFamily="18" charset="0"/>
              </a:rPr>
              <a:t>территории Приморского края в Обществе с ограниченной ответственностью «Козерог» при визуальном осмотре витрины магазина с находящейся на ней алкогольной продукцией, предназначенной для розничной </a:t>
            </a:r>
            <a:r>
              <a:rPr lang="ru-RU" sz="1050" i="1" dirty="0" smtClean="0">
                <a:latin typeface="Times New Roman" pitchFamily="18" charset="0"/>
                <a:cs typeface="Times New Roman" pitchFamily="18" charset="0"/>
              </a:rPr>
              <a:t>продажи,  </a:t>
            </a:r>
            <a:r>
              <a:rPr lang="ru-RU" sz="1050" i="1" dirty="0" smtClean="0">
                <a:latin typeface="Times New Roman" pitchFamily="18" charset="0"/>
                <a:cs typeface="Times New Roman" pitchFamily="18" charset="0"/>
              </a:rPr>
              <a:t>обнаружена  следующая алкогольная продукция:</a:t>
            </a:r>
            <a:br>
              <a:rPr lang="ru-RU" sz="105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водка «Зеленая марка кедровая», емкость 0,5 л., крепостью 40%, 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розлива 06.08.2012;</a:t>
            </a:r>
            <a:b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водка «Зеленая марка кедровая», емкость 0,5 л., крепостью 40%, 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розлива не указана;</a:t>
            </a:r>
            <a:b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водка «Зеленая марка кедровая», емкость 0,5 л., крепостью 40%, 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розлива 08.12.2013;</a:t>
            </a:r>
            <a:b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водка «</a:t>
            </a:r>
            <a:r>
              <a:rPr lang="ru-RU" sz="11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Талка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», емкость 0,5 л., крепостью 40%, 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розлива 15.04.2015;</a:t>
            </a:r>
            <a:b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водка «</a:t>
            </a:r>
            <a:r>
              <a:rPr lang="ru-RU" sz="11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Талка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», емкость 0,5 л., крепостью 40%, 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розлива 18.02.2015;</a:t>
            </a:r>
            <a:b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водка «Мерная на молоке», емкость 0,5 л., крепостью 40%, 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розлива не указана;</a:t>
            </a:r>
            <a:b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водка «Мерная на молоке», емкость 0,5 л., крепостью 40%, 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розлива 18.02.2015.</a:t>
            </a:r>
            <a:b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Федеральные специальные марки, нанесенные на вышеуказанную алкогольную продукцию имели признаки подделки, в том числе: </a:t>
            </a:r>
            <a:r>
              <a:rPr lang="ru-RU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ФСМ имитирована </a:t>
            </a:r>
            <a:r>
              <a:rPr lang="ru-RU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защитная нить шириной 4 мм с нерегулярным окном, вместо </a:t>
            </a:r>
            <a:r>
              <a:rPr lang="ru-RU" sz="11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припрессованной</a:t>
            </a:r>
            <a:r>
              <a:rPr lang="ru-RU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медной голографической фольги с шириной 10,5 мм нанесена медная фольга без голографического исполнения. </a:t>
            </a:r>
            <a:r>
              <a:rPr lang="ru-RU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Данный факт указывает на наличие административного правонарушения, предусмотренного частью 4 статьи 15.12 Кодекса Российской Федерации об административных правонарушениях (КоАП РФ), утвержденного Федеральным Законом Российской Федерации от 30.12.2001 года № 195-ФЗ в связи с чем в отношении ООО «Козерог» возбуждено дело об административном правонарушении.</a:t>
            </a:r>
            <a:r>
              <a:rPr lang="ru-RU" sz="1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1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1000" dirty="0">
              <a:solidFill>
                <a:srgbClr val="FFFF00"/>
              </a:solidFill>
            </a:endParaRPr>
          </a:p>
        </p:txBody>
      </p:sp>
      <p:pic>
        <p:nvPicPr>
          <p:cNvPr id="512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" y="142852"/>
            <a:ext cx="9144000" cy="126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D:\!!!!! Командировки\2016\ООО Козерог\Фото ООО Козерог\DSC06796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3364" y="784872"/>
            <a:ext cx="4122340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:\!!!!! Командировки\2016\ООО Козерог\Фото ООО Козерог\DSC06797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352" y="3334276"/>
            <a:ext cx="4338364" cy="3523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0" y="1233166"/>
            <a:ext cx="4283968" cy="1115714"/>
          </a:xfrm>
          <a:blipFill>
            <a:blip r:embed="rId2"/>
            <a:tile tx="0" ty="0" sx="100000" sy="100000" flip="none" algn="tl"/>
          </a:blip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11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 отношении ООО </a:t>
            </a:r>
            <a:r>
              <a:rPr lang="ru-RU" sz="11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«Козерог» </a:t>
            </a:r>
            <a:r>
              <a:rPr lang="ru-RU" sz="11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возбуждено административное производство по  части </a:t>
            </a:r>
            <a:r>
              <a:rPr lang="ru-RU" sz="11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1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статьи 15.12 КоАП РФ.</a:t>
            </a:r>
            <a:br>
              <a:rPr lang="ru-RU" sz="11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1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ходе проведения административного расследования проведена экспертиза ФСМ в </a:t>
            </a:r>
            <a:r>
              <a:rPr lang="ru-RU" sz="11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Экспертно -</a:t>
            </a:r>
            <a:r>
              <a:rPr lang="ru-RU" sz="11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криминалистическом центре Управления Министерства внутренних дел России по Хабаровскому краю</a:t>
            </a:r>
            <a:endParaRPr lang="ru-RU" sz="11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6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355976" y="1244948"/>
            <a:ext cx="4649138" cy="5262979"/>
          </a:xfrm>
          <a:prstGeom prst="rect">
            <a:avLst/>
          </a:prstGeom>
          <a:effectLst>
            <a:outerShdw blurRad="50800" dist="25000" dir="5400000" rotWithShape="0">
              <a:schemeClr val="accent1">
                <a:shade val="30000"/>
                <a:satMod val="150000"/>
                <a:alpha val="38000"/>
              </a:schemeClr>
            </a:outerShdw>
            <a:softEdge rad="1270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indent="0" algn="ctr" eaLnBrk="1" hangingPunct="1"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Для проведения экспертизы  были отобраны образцы:</a:t>
            </a:r>
          </a:p>
          <a:p>
            <a:pPr marL="0" indent="0" algn="ctr" eaLnBrk="1" hangingPunct="1">
              <a:buNone/>
            </a:pPr>
            <a:r>
              <a:rPr lang="ru-RU" sz="1200" b="1" dirty="0" smtClean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 водка «Зеленая марка кедровая», емкость 0,5 л., крепостью 40%, производитель на контрэтикетке ЗАО «ТОПАЗ ЛВЗ», на ФСМ ЗАО  «ТОПАЗ ЛВЗ», дата розлива 06.08.2012;</a:t>
            </a:r>
            <a:b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 водка «Зеленая марка кедровая», емкость 0,5 л., крепостью 40%, производитель на контрэтикетке ЗАО «ТОПАЗ ЛВЗ», на ФСМ ЗАО  «ТОПАЗ ЛВЗ», дата розлива не указана;</a:t>
            </a:r>
            <a:b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 водка «Зеленая марка кедровая», емкость 0,5 л., крепостью 40%, производитель на контрэтикетке ЗАО  «ТОПАЗ ЛВЗ», на ФСМ ЗАО  «ТОПАЗ ЛВЗ», дата розлива 08.12.2013;</a:t>
            </a:r>
            <a:b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 водка «</a:t>
            </a:r>
            <a:r>
              <a:rPr lang="ru-RU" sz="1200" b="1" dirty="0" err="1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Талка</a:t>
            </a:r>
            <a: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», емкость 0,5 л., крепостью 40%, производитель на контрэтикетке ЗАО «Сибирский ЛВЗ», на ФСМ ЗАО «Сибирский ЛВЗ», дата розлива 15.04.2015;</a:t>
            </a:r>
            <a:b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 водка «</a:t>
            </a:r>
            <a:r>
              <a:rPr lang="ru-RU" sz="1200" b="1" dirty="0" err="1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Талка</a:t>
            </a:r>
            <a: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», емкость 0,5 л., крепостью 40%, производитель на контрэтикетке ЗАО «Сибирский ЛВЗ», на ФСМ ЗАО «Сибирский ЛВЗ», дата розлива 18.02.2015;</a:t>
            </a:r>
            <a:b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 водка «Мерная на молоке», емкость 0,5 л., крепостью 40%, производитель на контрэтикетке ООО «Альпина», на ФСМ ООО «Инфо-Система»», дата розлива не указана;</a:t>
            </a:r>
            <a:b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 водка «Мерная на молоке», емкость 0,5 л., крепостью 40%, производитель на контрэтикетке ООО «Альпина», на ФСМ ООО «Инфо-Система»», дата розлива 18.02.2015.</a:t>
            </a:r>
            <a:br>
              <a:rPr lang="ru-RU" sz="1200" b="1" dirty="0">
                <a:solidFill>
                  <a:srgbClr val="8064A2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Согласно заключению эксперта от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04.04.2016 №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352-Э ФСМ, наклеенные на вышеуказанную алкогольную продукцию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</a:pPr>
            <a:r>
              <a:rPr lang="ru-RU" sz="1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изготовлены не ФГУП «</a:t>
            </a:r>
            <a:r>
              <a:rPr lang="ru-RU" sz="12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Гознак</a:t>
            </a:r>
            <a:r>
              <a:rPr lang="ru-RU" sz="1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      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</a:pP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отношении ООО «Козерог» и его руководителя составлены протоколы об административном правонарушении по </a:t>
            </a:r>
          </a:p>
          <a:p>
            <a:pPr marL="0" indent="0" algn="ctr" eaLnBrk="1" hangingPunct="1">
              <a:spcBef>
                <a:spcPts val="0"/>
              </a:spcBef>
              <a:buFont typeface="Arial" charset="0"/>
              <a:buNone/>
            </a:pP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части 4 статьи 15.12 КоАП РФ</a:t>
            </a:r>
            <a:endParaRPr lang="ru-RU" sz="1200" b="1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4" name="Рисунок 13" descr="D:\!!!!! Командировки\2016\ООО Козерог\Фото ООО Козерог\DSC06796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295" y="2348880"/>
            <a:ext cx="3041179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D:\!!!!! Командировки\2016\ООО Козерог\Фото ООО Козерог\DSC06786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2231738" y="2744926"/>
            <a:ext cx="2736305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D:\!!!!! Командировки\2016\ООО Козерог\Фото ООО Козерог\DSC0678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72600" y="4891487"/>
            <a:ext cx="2310567" cy="1558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D:\!!!!! Командировки\2016\ООО Козерог\Фото ООО Козерог\DSC0679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2028" y="4942002"/>
            <a:ext cx="2276682" cy="1491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9006024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3119</TotalTime>
  <Words>265</Words>
  <Application>Microsoft Office PowerPoint</Application>
  <PresentationFormat>Экран (4:3)</PresentationFormat>
  <Paragraphs>16</Paragraphs>
  <Slides>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Контрольные мероприятия Межрегионального управления Федеральной службы по регулированию алкогольного рынка по Дальневосточному  федеральному округу </vt:lpstr>
      <vt:lpstr>В ходе проведения контрольных мероприятий в г. Артеме Приморского края должностными лицами Межрегионального управления Федеральной службы по регулированию алкогольного рынка по Дальневосточному федеральному округу 16 марта 2016 года  установлены факты нарушения законодательства Российской Федерации в сфере производства и оборота этилового спирта, алкогольной и спиртосодержащей продукции в организации розничной торговли                   ООО «Козерог» по месту осуществления деятельности по адресу: Приморский край, г. Артем,  ул. Урицкого, д. 7</vt:lpstr>
      <vt:lpstr>16.03.2016 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края в организации ООО «Козерог», ИНН 2502035547 , по адресу: Приморский край, г. Артем,  ул. Урицкого, д. 7 установлено наличие алкогольной продукции:  - водка «Зеленая марка кедровая», емкость 0,5 л., крепостью 40%, производитель на контрэтикетке ЗАО «ТОПАЗ ЛВЗ», на ФСМ ЗАО  «ТОПАЗ ЛВЗ», дата розлива 06.08.2012; - водка «Зеленая марка кедровая», емкость 0,5 л., крепостью 40%, производитель на контрэтикетке ЗАО «ТОПАЗ ЛВЗ», на ФСМ ЗАО  «ТОПАЗ ЛВЗ», дата розлива не указана; - водка «Зеленая марка кедровая», емкость 0,5 л., крепостью 40%, производитель на контрэтикетке ЗАО  «ТОПАЗ ЛВЗ», на ФСМ ЗАО  «ТОПАЗ ЛВЗ», дата розлива 08.12.2013; - водка «Талка», емкость 0,5 л., крепостью 40%, производитель на контрэтикетке ЗАО «Сибирский ЛВЗ», на ФСМ ЗАО «Сибирский ЛВЗ», дата розлива 15.04.2015; - водка «Талка», емкость 0,5 л., крепостью 40%, производитель на контрэтикетке ЗАО «Сибирский ЛВЗ», на ФСМ ЗАО «Сибирский ЛВЗ», дата розлива 18.02.2015; - водка «Мерная на молоке», емкость 0,5 л., крепостью 40%, производитель на контрэтикетке ООО «Альпина», на ФСМ ООО «Инфо-Система»», дата розлива не указана; - водка «Мерная на молоке», емкость 0,5 л., крепостью 40%, производитель на контрэтикетке ООО «Альпина», на ФСМ ООО «Инфо-Система»», дата розлива 18.02.2015. маркированной федеральными специальными марками, имеющими признаки подделки.    </vt:lpstr>
      <vt:lpstr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Приморского края в Обществе с ограниченной ответственностью «Козерог» при визуальном осмотре витрины магазина с находящейся на ней алкогольной продукцией, предназначенной для розничной продажи,  обнаружена  следующая алкогольная продукция: - водка «Зеленая марка кедровая», емкость 0,5 л., крепостью 40%, дата розлива 06.08.2012; - водка «Зеленая марка кедровая», емкость 0,5 л., крепостью 40%, дата розлива не указана; - водка «Зеленая марка кедровая», емкость 0,5 л., крепостью 40%, дата розлива 08.12.2013; - водка «Талка», емкость 0,5 л., крепостью 40%, дата розлива 15.04.2015; - водка «Талка», емкость 0,5 л., крепостью 40%, дата розлива 18.02.2015; - водка «Мерная на молоке», емкость 0,5 л., крепостью 40%, дата розлива не указана; - водка «Мерная на молоке», емкость 0,5 л., крепостью 40%, дата розлива 18.02.2015. Федеральные специальные марки, нанесенные на вышеуказанную алкогольную продукцию имели признаки подделки, в том числе: на ФСМ имитирована защитная нить шириной 4 мм с нерегулярным окном, вместо припрессованной медной голографической фольги с шириной 10,5 мм нанесена медная фольга без голографического исполнения.  Данный факт указывает на наличие административного правонарушения, предусмотренного частью 4 статьи 15.12 Кодекса Российской Федерации об административных правонарушениях (КоАП РФ), утвержденного Федеральным Законом Российской Федерации от 30.12.2001 года № 195-ФЗ в связи с чем в отношении ООО «Козерог» возбуждено дело об административном правонарушении. </vt:lpstr>
      <vt:lpstr>В отношении ООО «Козерог» возбуждено административное производство по  части 4 статьи 15.12 КоАП РФ. В ходе проведения административного расследования проведена экспертиза ФСМ в Экспертно -криминалистическом центре Управления Министерства внутренних дел России по Хабаровскому краю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Подведение итогов работы Хабаровского т/п за 2009 год</dc:title>
  <dc:creator>Stalker</dc:creator>
  <cp:lastModifiedBy>KorjovVM</cp:lastModifiedBy>
  <cp:revision>131</cp:revision>
  <cp:lastPrinted>2013-02-28T04:29:32Z</cp:lastPrinted>
  <dcterms:created xsi:type="dcterms:W3CDTF">2009-12-06T04:41:55Z</dcterms:created>
  <dcterms:modified xsi:type="dcterms:W3CDTF">2016-04-18T01:09:37Z</dcterms:modified>
</cp:coreProperties>
</file>