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2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8D541A-D7A1-4EFA-811D-79D9ADBD2E03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6905A-B7C6-49AE-800C-DFD1ED61E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631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6905A-B7C6-49AE-800C-DFD1ED61EA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599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03139"/>
            <a:ext cx="9144000" cy="1301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 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ходе производства по делу об административном правонарушении от 15.06.2017 № у7-ап259/07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установлено, что Обществом с ограниченной ответственностью ООО «Экватор», ИНН 1402019807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адресу: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Республика Саха (Якутия),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Алданский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улус, г. Алдан, ул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solidFill>
                  <a:schemeClr val="tx1"/>
                </a:solidFill>
              </a:rPr>
              <a:t>1-й квартал, 2А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осуществлялась розничная продажа, хранение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алкогольной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продукции без маркировки, предусмотренной законодательством Российской Федерации,  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11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024" y="2184673"/>
            <a:ext cx="4506300" cy="426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6" y="5325440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ходе производства по делу об административном правонарушении от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15.06.2017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у7-ап259/07 </a:t>
            </a:r>
            <a:r>
              <a:rPr lang="ru-RU" sz="1400" dirty="0">
                <a:latin typeface="Times New Roman" pitchFamily="18" charset="0"/>
                <a:cs typeface="Times New Roman" panose="02020603050405020304" pitchFamily="18" charset="0"/>
              </a:rPr>
              <a:t>на территории Республика Саха (Якутия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в торговом павильоне  деятельность в котором осуществляет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ООО «Экватор»,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ИНН 1402019807, по месту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осуществления деятельности: Республика Саха (Якутия),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Алданский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улус, г. Алдан, ул. </a:t>
            </a:r>
            <a:r>
              <a:rPr lang="ru-RU" sz="1400" dirty="0"/>
              <a:t>1-й квартал, 2А</a:t>
            </a:r>
          </a:p>
          <a:p>
            <a:pPr algn="ctr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выявлена алкогольная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95652"/>
            <a:ext cx="7488832" cy="4291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756" y="4779615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cap="small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cap="small" dirty="0" smtClean="0">
                <a:latin typeface="Times New Roman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торговом павильоне,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котором осуществляет ООО «Экватор»,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 1402019807, выявлена алкогольная продукция, маркированная АМ с признаками подделки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Водка  "Бобровка кедровая", 40%, АМ. Водка до 0,5 л.</a:t>
            </a:r>
            <a:endParaRPr lang="ru-RU" sz="1400" cap="sm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050"/>
            <a:ext cx="5216508" cy="1512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47606"/>
            <a:ext cx="2880320" cy="4095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685" y="2850075"/>
            <a:ext cx="5446711" cy="168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07.07.2017 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428-Э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экспертно-криминалистического центра УМВД России по Хабаровскому краю</a:t>
            </a:r>
          </a:p>
          <a:p>
            <a:pPr algn="ctr"/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</a:t>
            </a:r>
          </a:p>
          <a:p>
            <a:pPr algn="ctr"/>
            <a:r>
              <a:rPr lang="ru-RU" b="1" i="1" u="sng" dirty="0">
                <a:solidFill>
                  <a:srgbClr val="FF0000"/>
                </a:solidFill>
              </a:rPr>
              <a:t>Изготовлены  </a:t>
            </a:r>
            <a:r>
              <a:rPr lang="ru-RU" b="1" i="1" u="sng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i="1" u="sng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1398" y="161065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935" y="2996952"/>
            <a:ext cx="3957169" cy="1147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217" y="4869160"/>
            <a:ext cx="3830603" cy="1183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628122" y="3699131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52277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признакам состава административного правонарушения предусмотренного ч.4 ст.15.12 КоАП РФ в отношении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«Экватор», ИНН 1402019807 составлен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об административном правонарушении, материалы административного </a:t>
            </a:r>
            <a:r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расследования у7-ап259/07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переданы в судебные органы для принятия решения об привлечении к административной ответственности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9"/>
            <a:ext cx="756084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251</Words>
  <Application>Microsoft Office PowerPoint</Application>
  <PresentationFormat>Экран (4:3)</PresentationFormat>
  <Paragraphs>16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Евгений Жарков</cp:lastModifiedBy>
  <cp:revision>68</cp:revision>
  <dcterms:created xsi:type="dcterms:W3CDTF">2015-06-05T03:38:37Z</dcterms:created>
  <dcterms:modified xsi:type="dcterms:W3CDTF">2017-08-14T02:36:34Z</dcterms:modified>
</cp:coreProperties>
</file>