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844" y="1142984"/>
            <a:ext cx="867645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проведении контрольных мероприятий 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МРУ Росалкогольрегулирования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Дальневосточному федеральному округу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отношении ООО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«Свобода»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ИНН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4101091185</a:t>
            </a:r>
            <a:endParaRPr lang="ru-RU" sz="20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марте 2017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года</a:t>
            </a:r>
          </a:p>
        </p:txBody>
      </p:sp>
      <p:pic>
        <p:nvPicPr>
          <p:cNvPr id="7170" name="Picture 2" descr="Картинки по запросу карта камчатского кра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857496"/>
            <a:ext cx="3500462" cy="3805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643314"/>
            <a:ext cx="921550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административного расследования в рамках дела об административном правонарушении в отношении ООО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«Свобода»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части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статьи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14.16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 РФ, возбужденного на основании поступившего обращения от гражданина РФ, в складском помещении принадлежащем ООО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«Свобода»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4101091185,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расположенного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адресу: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Камчатский край, 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Елизовский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Крутобереговый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ул. 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Крутобереговая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 5, здание склада, литер Б, этаж 1, помещение № 1 (S=728, 8 кв.м),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выявлена алкогольная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продукция по коду вида продукции 520 (напитки, изготовленные на основе пива (пивные напитки)) производства ООО «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Акватика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ИНН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1513053539,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сопроводительных документов,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удостоверяющих легальность ее производства и оборота, предусмотренных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10.2 Федерального закона № 171-ФЗ.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3929090" cy="297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857232"/>
            <a:ext cx="41798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4549676"/>
            <a:ext cx="77867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В ходе осмотра складского помещения ООО </a:t>
            </a:r>
            <a:r>
              <a:rPr lang="ru-RU" sz="1400" b="1" i="1" dirty="0" smtClean="0">
                <a:solidFill>
                  <a:srgbClr val="002060"/>
                </a:solidFill>
              </a:rPr>
              <a:t>«Свобода» </a:t>
            </a:r>
            <a:r>
              <a:rPr lang="ru-RU" sz="1400" b="1" i="1" dirty="0" smtClean="0">
                <a:solidFill>
                  <a:srgbClr val="002060"/>
                </a:solidFill>
              </a:rPr>
              <a:t>выявлена алкогольная продукция</a:t>
            </a:r>
            <a:r>
              <a:rPr lang="ru-RU" sz="1400" b="1" i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- напиток пивной фильтрованный замутненный со вкусом лимона и лайма «SHOT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drink</a:t>
            </a:r>
            <a:r>
              <a:rPr lang="ru-RU" sz="1400" b="1" i="1" dirty="0" smtClean="0">
                <a:solidFill>
                  <a:srgbClr val="002060"/>
                </a:solidFill>
              </a:rPr>
              <a:t> ЛИМОН ЛАЙМ»/LEMON LIME, 7%, 1,5 л., дата розлива 17.04.2016 в количестве 795 бутылок;</a:t>
            </a: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- напиток пивной фильтрованный со вкусом винограда «SHOT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drink</a:t>
            </a:r>
            <a:r>
              <a:rPr lang="ru-RU" sz="1400" b="1" i="1" dirty="0" smtClean="0">
                <a:solidFill>
                  <a:srgbClr val="002060"/>
                </a:solidFill>
              </a:rPr>
              <a:t> БЕЛЫЙ ВИНОГРАД»/WHITE GRAPE, 7%, 1,5 л., дата розлива 18.04.2016 в количестве 1931 бутылок;</a:t>
            </a: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- напиток пивной фильтрованный замутненный со вкусом апельсина «SHOT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drink</a:t>
            </a:r>
            <a:r>
              <a:rPr lang="ru-RU" sz="1400" b="1" i="1" dirty="0" smtClean="0">
                <a:solidFill>
                  <a:srgbClr val="002060"/>
                </a:solidFill>
              </a:rPr>
              <a:t> АПЕЛЬСИН»/ORANGE, 7%, 1,5 л., дата розлива 18.04.2016 в количестве 1200 бутылок.</a:t>
            </a:r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000108"/>
            <a:ext cx="4071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000108"/>
            <a:ext cx="450059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1472" y="2214554"/>
            <a:ext cx="45695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продукция по коду вида продукции 520 (напитки, изготовленные на основе пива (пивные напитки))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производства                              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ООО «</a:t>
            </a:r>
            <a:r>
              <a:rPr lang="ru-RU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Акватика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»,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складском помещении ООО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«Свобода», арестована  и оставлена на ответственное хранение законному представителю ООО «Свобода»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857232"/>
            <a:ext cx="31115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571876"/>
            <a:ext cx="3136888" cy="230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 rot="3109336">
            <a:off x="5285070" y="2815448"/>
            <a:ext cx="3952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АРЕСТ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517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«Свобода»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составлены протоколы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2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ст.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14.16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КоАП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дела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направлены в судебные органы.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2214554"/>
            <a:ext cx="2684678" cy="285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82" y="3000372"/>
            <a:ext cx="50720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Решением Арбитражного суда Камчатского края ООО «Свобода» привлечено к административной ответственности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2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ст.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14.16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КоАП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назначен штраф и конфискация алкогольной продукции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-296072" y="3796454"/>
            <a:ext cx="3786238" cy="20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32"/>
            <a:ext cx="3214678" cy="18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857232"/>
            <a:ext cx="314327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2882985" y="3760694"/>
            <a:ext cx="3876672" cy="2070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857232"/>
            <a:ext cx="27860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6200000">
            <a:off x="5967611" y="3747901"/>
            <a:ext cx="3857652" cy="207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500166" y="2428868"/>
            <a:ext cx="6429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КОНФИСКАЦИЯ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1209</TotalTime>
  <Words>356</Words>
  <Application>Microsoft Office PowerPoint</Application>
  <PresentationFormat>Экран (4:3)</PresentationFormat>
  <Paragraphs>18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dashiev</cp:lastModifiedBy>
  <cp:revision>76</cp:revision>
  <dcterms:created xsi:type="dcterms:W3CDTF">2015-06-05T03:38:37Z</dcterms:created>
  <dcterms:modified xsi:type="dcterms:W3CDTF">2017-08-08T23:48:35Z</dcterms:modified>
</cp:coreProperties>
</file>