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D541A-D7A1-4EFA-811D-79D9ADBD2E03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6905A-B7C6-49AE-800C-DFD1ED61E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63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6905A-B7C6-49AE-800C-DFD1ED61EA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9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jpe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03139"/>
            <a:ext cx="9144000" cy="1301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ходе производства по делу об административном правонарушении от 15.06.2017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у7-ап260/07 установлено, что Обществом с ограниченной ответственностью «Биг», ИНН 2808018595,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адресу: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Амурская область, г. Тында, ул. Московских строителей, строение 2, этаж 1 осуществлялась розничная продажа, хранение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алкогольной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продукции без маркировки, предусмотренной законодательством Российской Федерации,  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www.soyuzmash.ru/sites/default/files/styles/news_content_691/public/fao131115-900.jpg?itok=I3nCkuM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420888"/>
            <a:ext cx="8953500" cy="43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ходе производства по делу об административном правонарушении от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15.06.2017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№ у7-ап260/07</a:t>
            </a:r>
            <a:r>
              <a:rPr lang="ru-RU" sz="1400" dirty="0" smtClean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 области в торговом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павильоне,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«ООО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Биг»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ОГРН 1072808000044 ИНН/КПП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2808018595/280801001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месту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осуществления деятельности: Амурская область, Тындинский район, г. Тында, ул. Московских строителей, стр. 2,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этаж.1,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выявлена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алкогольная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050"/>
            <a:ext cx="8208911" cy="424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756" y="4779615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cap="small" dirty="0" smtClean="0">
                <a:latin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павильоне,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«ООО «Биг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выявлена алкогольная продукция маркированная ФСМ с признаками подделки:</a:t>
            </a:r>
            <a:r>
              <a:rPr lang="ru-RU" sz="1200" cap="small" dirty="0" smtClean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endParaRPr lang="ru-RU" sz="12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"Доброе застолье", 40%, ФСМ. Водка до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"Родные просторы", 40%, ФСМ. Водка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Водка "Северная крепость классическая", 40%, ФСМ. Водка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"Премьер классическая", 40%, ФСМ. Водка до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"Шамбала", 40%,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ФСМ.Водка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до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"Премьер классическая", 40%, ФСМ. Водка до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Водка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особая "Арктик Лэнд "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Arctic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Land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", 40%, ФСМ. Водка до 0,5 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Водка "Премьер оригинальная", 40%, ФСМ. Водка до 0,5 л.</a:t>
            </a:r>
            <a:endParaRPr lang="ru-RU" sz="12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0357"/>
            <a:ext cx="3477361" cy="385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22" y="894755"/>
            <a:ext cx="4803558" cy="3867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15" y="1122652"/>
            <a:ext cx="35426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400" cap="small" dirty="0">
                <a:latin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торговом павильоне  деятельность в котором осуществляет «ООО «Биг» 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47" y="3538351"/>
            <a:ext cx="3384375" cy="289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35318" y="869763"/>
            <a:ext cx="35525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ООО «Биг»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84" y="1608427"/>
            <a:ext cx="4199649" cy="123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024" y="2996952"/>
            <a:ext cx="4188314" cy="108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51" y="4252099"/>
            <a:ext cx="4320480" cy="110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41" y="5517232"/>
            <a:ext cx="4320480" cy="1160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413567" y="3411399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29.06.2017 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422-Э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центра УМВД России по Хабаровскому краю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</a:p>
          <a:p>
            <a:pPr algn="ctr"/>
            <a:r>
              <a:rPr lang="ru-RU" b="1" i="1" u="sng" dirty="0">
                <a:solidFill>
                  <a:srgbClr val="FF0000"/>
                </a:solidFill>
              </a:rPr>
              <a:t>Изготовлены  </a:t>
            </a:r>
            <a:r>
              <a:rPr lang="ru-RU" b="1" i="1" u="sng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i="1" u="sng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65104" y="97134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08427"/>
            <a:ext cx="4046725" cy="123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082330" cy="108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252099"/>
            <a:ext cx="4283031" cy="110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5517232"/>
            <a:ext cx="4220421" cy="1160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402390" y="3411398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ООО «Биг» составлен протокол об административном правонарушении, материалы административного расследования у7-ап260/07 переданы в судебные органы для принятия решения об привлечении к административной ответственности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9"/>
            <a:ext cx="756084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403</Words>
  <Application>Microsoft Office PowerPoint</Application>
  <PresentationFormat>Экран (4:3)</PresentationFormat>
  <Paragraphs>22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Максим М.В.. Ильченко</cp:lastModifiedBy>
  <cp:revision>63</cp:revision>
  <dcterms:created xsi:type="dcterms:W3CDTF">2015-06-05T03:38:37Z</dcterms:created>
  <dcterms:modified xsi:type="dcterms:W3CDTF">2017-08-14T02:29:44Z</dcterms:modified>
</cp:coreProperties>
</file>