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9"/>
  </p:notesMasterIdLst>
  <p:sldIdLst>
    <p:sldId id="256" r:id="rId2"/>
    <p:sldId id="257" r:id="rId3"/>
    <p:sldId id="258" r:id="rId4"/>
    <p:sldId id="261" r:id="rId5"/>
    <p:sldId id="262" r:id="rId6"/>
    <p:sldId id="264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333" autoAdjust="0"/>
  </p:normalViewPr>
  <p:slideViewPr>
    <p:cSldViewPr>
      <p:cViewPr>
        <p:scale>
          <a:sx n="100" d="100"/>
          <a:sy n="100" d="100"/>
        </p:scale>
        <p:origin x="-702" y="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080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785794"/>
            <a:ext cx="86764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организациями, осуществляющим  розничную продажу алкогольной продукции на территории  Магаданской области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октябре 2016 года</a:t>
            </a:r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500694" y="2643182"/>
            <a:ext cx="214314" cy="21431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" name="Picture 2" descr="C:\Users\BukinaNA\Desktop\картинки\картинка магада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2285992"/>
            <a:ext cx="7215238" cy="4143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4714884"/>
            <a:ext cx="9144000" cy="2209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 b="1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проведения контрольных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Магаданской области в магазине, деятельность в котором осуществляет ООО «ТС 24 ЧАСА» (ИНН 4909109242), расположенном по адресу: Магаданская область, г. Магадан, </a:t>
            </a:r>
          </a:p>
          <a:p>
            <a:pPr algn="ctr">
              <a:lnSpc>
                <a:spcPct val="120000"/>
              </a:lnSpc>
            </a:pPr>
            <a:r>
              <a:rPr lang="ru-RU" sz="1600" b="1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ул. Первомайская, д. 8, выявлены нарушения законодательства Российской Федерации в сфере оборота алкогольной продукции.</a:t>
            </a:r>
          </a:p>
          <a:p>
            <a:pPr algn="ctr"/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Z:\7. Отдел контроля за легальностью производства и  оборота\Ч.Ц. Дашиев\МОИ ПРОВЕРКИ\мониторинги\Магаданская область\ООО ТС 24 часа\фото видео ООО ТС 24 часа\IMG_3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928670"/>
            <a:ext cx="6786610" cy="37147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4071942"/>
            <a:ext cx="914400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 defTabSz="180975"/>
            <a:endParaRPr lang="ru-RU" sz="1200" dirty="0" smtClean="0"/>
          </a:p>
          <a:p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endParaRPr lang="ru-RU" sz="1600" dirty="0" smtClean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4071942"/>
            <a:ext cx="91440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осмотра витрины и подсобного помещения магазина установлено, что ООО «ТС 24 ЧАСА» осуществляет оборот  алкогольной продукции маркированной федеральными специальными марками с признаками подделки:</a:t>
            </a:r>
          </a:p>
          <a:p>
            <a:r>
              <a:rPr lang="ru-RU" dirty="0" smtClean="0"/>
              <a:t>- водка «Столичный капитал </a:t>
            </a:r>
            <a:r>
              <a:rPr lang="ru-RU" dirty="0" err="1" smtClean="0"/>
              <a:t>премиум</a:t>
            </a:r>
            <a:r>
              <a:rPr lang="ru-RU" dirty="0" smtClean="0"/>
              <a:t>», емкостью 0,5 л, крепостью 40%, производства ОАО «ЯЛВЗ», дата розлива 25.03.2014, в количестве 46 бутылок.</a:t>
            </a:r>
            <a:endParaRPr lang="ru-RU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2" descr="Z:\7. Отдел контроля за легальностью производства и  оборота\Ч.Ц. Дашиев\МОИ ПРОВЕРКИ\мониторинги\Магаданская область\ООО ТС 24 часа\фото видео ООО ТС 24 часа\IMG_30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857232"/>
            <a:ext cx="6143668" cy="3429024"/>
          </a:xfrm>
          <a:prstGeom prst="rect">
            <a:avLst/>
          </a:prstGeom>
          <a:noFill/>
        </p:spPr>
      </p:pic>
      <p:sp>
        <p:nvSpPr>
          <p:cNvPr id="10" name="Стрелка влево 9"/>
          <p:cNvSpPr/>
          <p:nvPr/>
        </p:nvSpPr>
        <p:spPr>
          <a:xfrm>
            <a:off x="5072066" y="2500306"/>
            <a:ext cx="714380" cy="285752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071546"/>
            <a:ext cx="456950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ФСМ с признаками подделки,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выявленная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 магазине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принадлежащем  ООО  «ТС 24 ЧАСА», изъята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направлена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краю для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федеральных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специальных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марок.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4071942"/>
            <a:ext cx="3391786" cy="216878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Z:\7. Отдел контроля за легальностью производства и  оборота\Ч.Ц. Дашиев\МОИ ПРОВЕРКИ\мониторинги\Магаданская область\ООО ТС 24 часа\фото видео ООО ТС 24 часа\IMG_3020.JPG"/>
          <p:cNvPicPr>
            <a:picLocks noChangeAspect="1" noChangeArrowheads="1"/>
          </p:cNvPicPr>
          <p:nvPr/>
        </p:nvPicPr>
        <p:blipFill>
          <a:blip r:embed="rId4"/>
          <a:srcRect l="21260" r="43184" b="16929"/>
          <a:stretch>
            <a:fillRect/>
          </a:stretch>
        </p:blipFill>
        <p:spPr bwMode="auto">
          <a:xfrm>
            <a:off x="5143504" y="1643050"/>
            <a:ext cx="3251123" cy="4272826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36677">
            <a:off x="3501306" y="2795161"/>
            <a:ext cx="7062522" cy="1886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7528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20" y="1214422"/>
            <a:ext cx="415820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27.10.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2016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№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928-Э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экспертно-криминалистического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алкогольную продукцию, изъятую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 ООО «ТС 24 ЧАСА»</a:t>
            </a:r>
          </a:p>
          <a:p>
            <a:pPr algn="ctr"/>
            <a:endParaRPr lang="ru-RU" sz="2000" b="1" dirty="0" smtClean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изготовлены производством  не ФГУП «</a:t>
            </a:r>
            <a:r>
              <a:rPr lang="ru-RU" sz="3200" b="1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Гознак</a:t>
            </a:r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»</a:t>
            </a:r>
            <a:endParaRPr lang="ru-RU" sz="3200" dirty="0" smtClean="0"/>
          </a:p>
          <a:p>
            <a:pPr algn="ctr"/>
            <a:endParaRPr lang="ru-RU" sz="2000" dirty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23172" t="32036" r="7874" b="32756"/>
          <a:stretch>
            <a:fillRect/>
          </a:stretch>
        </p:blipFill>
        <p:spPr bwMode="auto">
          <a:xfrm rot="5400000">
            <a:off x="3619429" y="2738497"/>
            <a:ext cx="4476911" cy="17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 l="18223" t="25557" r="7649" b="25197"/>
          <a:stretch>
            <a:fillRect/>
          </a:stretch>
        </p:blipFill>
        <p:spPr bwMode="auto">
          <a:xfrm rot="5400000">
            <a:off x="5463455" y="2608983"/>
            <a:ext cx="4501239" cy="1997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4209005" y="3257145"/>
            <a:ext cx="5198716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1423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7. Отдел контроля за легальностью производства и  оборота\Ч.Ц. Дашиев\МОИ ПРОВЕРКИ\мониторинги\Магаданская область\ООО ТС 24 часа\фото видео ООО ТС 24 часа\IMG_3020.JPG"/>
          <p:cNvPicPr>
            <a:picLocks noChangeAspect="1" noChangeArrowheads="1"/>
          </p:cNvPicPr>
          <p:nvPr/>
        </p:nvPicPr>
        <p:blipFill>
          <a:blip r:embed="rId2"/>
          <a:srcRect l="21260" r="43184" b="16929"/>
          <a:stretch>
            <a:fillRect/>
          </a:stretch>
        </p:blipFill>
        <p:spPr bwMode="auto">
          <a:xfrm>
            <a:off x="5000628" y="1285860"/>
            <a:ext cx="3251123" cy="4272826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20" y="1214422"/>
            <a:ext cx="415820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Кроме этого, в ходе проведения административного расследования в отношении ООО «ТС 24 ЧАСА» установлено, что выявленная алкогольная продукция сопровождалась товаросопроводительными документами, не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удостоверяющими легальность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ее производства и оборота (фальсифицированными )</a:t>
            </a:r>
          </a:p>
          <a:p>
            <a:pPr algn="ctr"/>
            <a:endParaRPr lang="ru-RU" sz="2000" b="1" dirty="0" smtClean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4233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4282" y="857232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отношении ООО «ТС 24 ЧАСА» и его законного представителя составлены протоколы </a:t>
            </a:r>
            <a:r>
              <a:rPr lang="ru-RU" sz="24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 </a:t>
            </a:r>
            <a:r>
              <a:rPr lang="ru-RU" sz="24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</a:t>
            </a:r>
            <a:r>
              <a:rPr lang="ru-RU" sz="24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 4 ст. 15.12 КоАП </a:t>
            </a:r>
            <a:r>
              <a:rPr lang="ru-RU" sz="24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РФ, по ч. 2 ст. 14.16 КоАП РФ, материалы дела направлены в судебные органы для принятия законного решения.</a:t>
            </a:r>
            <a:endParaRPr lang="ru-RU" sz="2400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2357430"/>
            <a:ext cx="7715304" cy="4071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1613</TotalTime>
  <Words>305</Words>
  <Application>Microsoft Office PowerPoint</Application>
  <PresentationFormat>Экран (4:3)</PresentationFormat>
  <Paragraphs>22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dashiev</cp:lastModifiedBy>
  <cp:revision>123</cp:revision>
  <dcterms:created xsi:type="dcterms:W3CDTF">2015-06-05T03:38:37Z</dcterms:created>
  <dcterms:modified xsi:type="dcterms:W3CDTF">2017-02-09T04:28:56Z</dcterms:modified>
</cp:coreProperties>
</file>