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sldIdLst>
    <p:sldId id="256" r:id="rId2"/>
    <p:sldId id="257" r:id="rId3"/>
    <p:sldId id="258" r:id="rId4"/>
    <p:sldId id="261" r:id="rId5"/>
    <p:sldId id="262" r:id="rId6"/>
    <p:sldId id="264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333" autoAdjust="0"/>
  </p:normalViewPr>
  <p:slideViewPr>
    <p:cSldViewPr>
      <p:cViewPr>
        <p:scale>
          <a:sx n="100" d="100"/>
          <a:sy n="100" d="100"/>
        </p:scale>
        <p:origin x="-702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785794"/>
            <a:ext cx="86764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организациями, 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осуществляющим  розничную продажу алкогольной продукции на территории  Хабаровского края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ноябре 2016 года</a:t>
            </a:r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BukinaNA\Desktop\Лучкова Е.В\картинки\Хабаровск, Хабаровский край\114012000000.jpg"/>
          <p:cNvPicPr>
            <a:picLocks noChangeAspect="1" noChangeArrowheads="1"/>
          </p:cNvPicPr>
          <p:nvPr/>
        </p:nvPicPr>
        <p:blipFill>
          <a:blip r:embed="rId4"/>
          <a:srcRect l="6579" b="10364"/>
          <a:stretch>
            <a:fillRect/>
          </a:stretch>
        </p:blipFill>
        <p:spPr bwMode="auto">
          <a:xfrm>
            <a:off x="1714480" y="2214554"/>
            <a:ext cx="5929354" cy="44559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714884"/>
            <a:ext cx="9144000" cy="2209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проведения </a:t>
            </a: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мероприятий </a:t>
            </a: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наблюдению за соблюдением обязательных требований организациями, осуществляющими розничную продажу алкогольной продукции на территории Хабаровского края в магазине, деятельность в котором осуществляет ООО «Светлый» </a:t>
            </a: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(</a:t>
            </a: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 2704018583), </a:t>
            </a: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расположенном </a:t>
            </a: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адресу: Хабаровский край, Советско-Гаванский район, </a:t>
            </a: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ru-RU" sz="1600" b="1" i="1" dirty="0" err="1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рп</a:t>
            </a: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Майский, ул. Никольская, д. 1А, выявлены нарушения законодательства Российской Федерации в сфере оборота алкогольной продукции.</a:t>
            </a:r>
          </a:p>
          <a:p>
            <a:pPr algn="ctr"/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Z:\7. Отдел контроля за легальностью производства и  оборота\Ч.Ц. Дашиев\МОИ ПРОВЕРКИ\мониторинги\Хабаровский край\ООО Светлый\видео светлый\IMG_30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928670"/>
            <a:ext cx="6500858" cy="37861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4071942"/>
            <a:ext cx="9144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 defTabSz="180975"/>
            <a:endParaRPr lang="ru-RU" sz="1200" dirty="0" smtClean="0"/>
          </a:p>
          <a:p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071942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осмотра витрины магазина установлено, что ООО «Светлый» осуществляет оборот  алкогольной продукции маркированной федеральными специальными марками с признаками подделки:</a:t>
            </a:r>
          </a:p>
          <a:p>
            <a:r>
              <a:rPr lang="ru-RU" sz="1600" dirty="0" smtClean="0"/>
              <a:t>- водка «Белая береза», емкостью 1 л, крепостью 40%, производства ООО «ЛВЗ «Триумф», дата розлива отсутствует, в количестве 3 бутылок,</a:t>
            </a:r>
          </a:p>
          <a:p>
            <a:r>
              <a:rPr lang="ru-RU" sz="1600" dirty="0" smtClean="0"/>
              <a:t>- водка «Язь рыбацкая классическая», емкостью 1 л., крепостью 40%, производства согласно ФСМ – ООО «ЛВЗ «ДИО», согласно </a:t>
            </a:r>
            <a:r>
              <a:rPr lang="ru-RU" sz="1600" dirty="0" err="1" smtClean="0"/>
              <a:t>контрэтикетке</a:t>
            </a:r>
            <a:r>
              <a:rPr lang="ru-RU" sz="1600" dirty="0" smtClean="0"/>
              <a:t> – ООО «Чайка», дата розлива отсутствует, в количестве 3 бутылок.</a:t>
            </a:r>
          </a:p>
          <a:p>
            <a:endParaRPr lang="ru-RU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2" descr="Z:\7. Отдел контроля за легальностью производства и  оборота\Ч.Ц. Дашиев\МОИ ПРОВЕРКИ\мониторинги\Хабаровский край\ООО Светлый\видео светлый\IMG_30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857232"/>
            <a:ext cx="5429256" cy="3429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071546"/>
            <a:ext cx="456950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выявленная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магазине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принадлежащем  ООО  «Светлый», изъята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направлена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краю для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федеральных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специальных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марок.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4071942"/>
            <a:ext cx="3391786" cy="21687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Z:\7. Отдел контроля за легальностью производства и  оборота\Ч.Ц. Дашиев\МОИ ПРОВЕРКИ\мониторинги\Хабаровский край\ООО Светлый\видео светлый\IMG_3040.JPG"/>
          <p:cNvPicPr>
            <a:picLocks noChangeAspect="1" noChangeArrowheads="1"/>
          </p:cNvPicPr>
          <p:nvPr/>
        </p:nvPicPr>
        <p:blipFill>
          <a:blip r:embed="rId4"/>
          <a:srcRect l="34326" t="17188" r="29675"/>
          <a:stretch>
            <a:fillRect/>
          </a:stretch>
        </p:blipFill>
        <p:spPr bwMode="auto">
          <a:xfrm>
            <a:off x="5143504" y="1571612"/>
            <a:ext cx="3143271" cy="4429156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19"/>
          <a:stretch>
            <a:fillRect/>
          </a:stretch>
        </p:blipFill>
        <p:spPr bwMode="auto">
          <a:xfrm rot="18436677">
            <a:off x="3632896" y="2655332"/>
            <a:ext cx="6757429" cy="188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1214422"/>
            <a:ext cx="415820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18.11.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2016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№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980-Э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экспертно-криминалистического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алкогольную продукцию, изъятую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ООО «Светлый»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изготовлены производством  не ФГУП «</a:t>
            </a:r>
            <a:r>
              <a:rPr lang="ru-RU" sz="32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Гознак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  <a:endParaRPr lang="ru-RU" sz="3200" dirty="0" smtClean="0"/>
          </a:p>
          <a:p>
            <a:pPr algn="ctr"/>
            <a:endParaRPr lang="ru-RU" sz="20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 l="22047" t="31676" r="7649" b="25197"/>
          <a:stretch>
            <a:fillRect/>
          </a:stretch>
        </p:blipFill>
        <p:spPr bwMode="auto">
          <a:xfrm rot="5400000">
            <a:off x="3264699" y="2878913"/>
            <a:ext cx="497205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 l="16423" t="37435" r="33971" b="29876"/>
          <a:stretch>
            <a:fillRect/>
          </a:stretch>
        </p:blipFill>
        <p:spPr bwMode="auto">
          <a:xfrm rot="5400000">
            <a:off x="5245914" y="2969400"/>
            <a:ext cx="5000659" cy="1919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209005" y="3257145"/>
            <a:ext cx="5198716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1214422"/>
            <a:ext cx="415820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Кроме этого, в ходе проведения административного расследования в отношении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ООО «Светлый»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установлено, что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оборот выявленной алкогольной продукции осуществлялся без товаросопроводительных документов, удостоверяющих легальность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ее производства и оборота 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Z:\7. Отдел контроля за легальностью производства и  оборота\Ч.Ц. Дашиев\МОИ ПРОВЕРКИ\мониторинги\Хабаровский край\ООО Светлый\видео светлый\IMG_3040.JPG"/>
          <p:cNvPicPr>
            <a:picLocks noChangeAspect="1" noChangeArrowheads="1"/>
          </p:cNvPicPr>
          <p:nvPr/>
        </p:nvPicPr>
        <p:blipFill>
          <a:blip r:embed="rId3"/>
          <a:srcRect l="34326" t="17188" r="29675"/>
          <a:stretch>
            <a:fillRect/>
          </a:stretch>
        </p:blipFill>
        <p:spPr bwMode="auto">
          <a:xfrm>
            <a:off x="5072066" y="1357298"/>
            <a:ext cx="3143271" cy="44291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14233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933227"/>
            <a:ext cx="87849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отношении ООО «Светлый» и его законного представителя составлены протоколы </a:t>
            </a: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ч. 2 ст. 14.16 КоАП РФ,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ч</a:t>
            </a: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4 ст. 15.12 КоАП </a:t>
            </a:r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РФ,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материалы дела направлены в судебные органы.</a:t>
            </a:r>
            <a:endParaRPr lang="ru-RU" sz="2800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2786058"/>
            <a:ext cx="7488832" cy="3786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1567</TotalTime>
  <Words>259</Words>
  <Application>Microsoft Office PowerPoint</Application>
  <PresentationFormat>Экран (4:3)</PresentationFormat>
  <Paragraphs>24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dashiev</cp:lastModifiedBy>
  <cp:revision>119</cp:revision>
  <dcterms:created xsi:type="dcterms:W3CDTF">2015-06-05T03:38:37Z</dcterms:created>
  <dcterms:modified xsi:type="dcterms:W3CDTF">2017-02-09T04:28:24Z</dcterms:modified>
</cp:coreProperties>
</file>