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9"/>
  </p:notesMasterIdLst>
  <p:sldIdLst>
    <p:sldId id="256" r:id="rId2"/>
    <p:sldId id="257" r:id="rId3"/>
    <p:sldId id="258" r:id="rId4"/>
    <p:sldId id="261" r:id="rId5"/>
    <p:sldId id="262" r:id="rId6"/>
    <p:sldId id="264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333" autoAdjust="0"/>
  </p:normalViewPr>
  <p:slideViewPr>
    <p:cSldViewPr>
      <p:cViewPr>
        <p:scale>
          <a:sx n="100" d="100"/>
          <a:sy n="100" d="100"/>
        </p:scale>
        <p:origin x="-702" y="5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080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282" y="785794"/>
            <a:ext cx="86764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организациями, 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осуществляющим  розничную продажу алкогольной продукции на территории  Магаданской области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октябре 2016 года</a:t>
            </a:r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500694" y="2643182"/>
            <a:ext cx="214314" cy="21431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" name="Picture 2" descr="C:\Users\BukinaNA\Desktop\картинки\картинка магада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2285992"/>
            <a:ext cx="7215238" cy="4143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4714884"/>
            <a:ext cx="9144000" cy="217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600" b="1" i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ходе проведения контрольных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Магаданской области в магазине, деятельность в котором осуществляет </a:t>
            </a:r>
          </a:p>
          <a:p>
            <a:pPr algn="ctr">
              <a:lnSpc>
                <a:spcPct val="120000"/>
              </a:lnSpc>
            </a:pPr>
            <a:r>
              <a:rPr lang="ru-RU" sz="1600" b="1" i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ООО «Мега </a:t>
            </a:r>
            <a:r>
              <a:rPr lang="ru-RU" sz="1600" b="1" i="1" dirty="0" err="1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Трейд</a:t>
            </a:r>
            <a:r>
              <a:rPr lang="ru-RU" sz="1600" b="1" i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(ИНН 4909089444), расположенном по адресу: Магаданская область, </a:t>
            </a:r>
            <a:r>
              <a:rPr lang="ru-RU" sz="1600" b="1" i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г</a:t>
            </a:r>
            <a:r>
              <a:rPr lang="ru-RU" sz="1600" b="1" i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Магадан, ул. Набережная реки </a:t>
            </a:r>
            <a:r>
              <a:rPr lang="ru-RU" sz="1600" b="1" i="1" dirty="0" err="1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Магаданки</a:t>
            </a:r>
            <a:r>
              <a:rPr lang="ru-RU" sz="1600" b="1" i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д. 65, выявлены нарушения законодательства Российской Федерации в сфере оборота алкогольной продукции.</a:t>
            </a:r>
          </a:p>
          <a:p>
            <a:pPr algn="ctr"/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Z:\7. Отдел контроля за легальностью производства и  оборота\Ч.Ц. Дашиев\МОИ ПРОВЕРКИ\мониторинги\Магаданская область\ООО Мега Трейд\фото видео\IMG_30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000108"/>
            <a:ext cx="7215238" cy="35004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4071942"/>
            <a:ext cx="914400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 defTabSz="180975"/>
            <a:endParaRPr lang="ru-RU" sz="1200" dirty="0" smtClean="0"/>
          </a:p>
          <a:p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endParaRPr lang="ru-RU" sz="1600" dirty="0" smtClean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4071942"/>
            <a:ext cx="91440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ходе осмотра витрины и подсобного помещения магазина установлено, 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ООО «Мега </a:t>
            </a:r>
            <a:r>
              <a:rPr lang="ru-RU" sz="2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Трейд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осуществляет оборот  алкогольной продукции маркированной федеральными специальными марками с признаками подделки:</a:t>
            </a:r>
          </a:p>
          <a:p>
            <a:pPr algn="ctr"/>
            <a:r>
              <a:rPr lang="ru-RU" dirty="0" smtClean="0"/>
              <a:t>- водка «Хлебная классическая», емкостью 0,5 л, крепостью 40%, производства </a:t>
            </a:r>
            <a:r>
              <a:rPr lang="ru-RU" dirty="0" smtClean="0"/>
              <a:t>                        ООО </a:t>
            </a:r>
            <a:r>
              <a:rPr lang="ru-RU" dirty="0" smtClean="0"/>
              <a:t>«ЛВЗ «Майский», дата розлива 04.09.2013, в общем количестве 44 бутылок.</a:t>
            </a:r>
            <a:endParaRPr lang="ru-RU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Z:\7. Отдел контроля за легальностью производства и  оборота\Ч.Ц. Дашиев\МОИ ПРОВЕРКИ\мониторинги\Магаданская область\ООО Мега Трейд\фото видео\IMG_30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071546"/>
            <a:ext cx="7072362" cy="3143272"/>
          </a:xfrm>
          <a:prstGeom prst="rect">
            <a:avLst/>
          </a:prstGeom>
          <a:noFill/>
        </p:spPr>
      </p:pic>
      <p:sp>
        <p:nvSpPr>
          <p:cNvPr id="10" name="Стрелка влево 9"/>
          <p:cNvSpPr/>
          <p:nvPr/>
        </p:nvSpPr>
        <p:spPr>
          <a:xfrm>
            <a:off x="6858016" y="3286124"/>
            <a:ext cx="500066" cy="285752"/>
          </a:xfrm>
          <a:prstGeom prst="leftArrow">
            <a:avLst>
              <a:gd name="adj1" fmla="val 50000"/>
              <a:gd name="adj2" fmla="val 90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071546"/>
            <a:ext cx="456950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ФСМ с признаками подделки,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выявленная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 магазине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принадлежащем  ООО  «Мега 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Трейд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», изъята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направлена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краю для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федеральных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специальных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марок.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4071942"/>
            <a:ext cx="3391786" cy="216878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Z:\7. Отдел контроля за легальностью производства и  оборота\Ч.Ц. Дашиев\МОИ ПРОВЕРКИ\мониторинги\Магаданская область\ООО Мега Трейд\фото видео\IMG_3028.JPG"/>
          <p:cNvPicPr>
            <a:picLocks noChangeAspect="1" noChangeArrowheads="1"/>
          </p:cNvPicPr>
          <p:nvPr/>
        </p:nvPicPr>
        <p:blipFill>
          <a:blip r:embed="rId4"/>
          <a:srcRect l="19488" t="23228" r="16609" b="17717"/>
          <a:stretch>
            <a:fillRect/>
          </a:stretch>
        </p:blipFill>
        <p:spPr bwMode="auto">
          <a:xfrm>
            <a:off x="4786314" y="2071678"/>
            <a:ext cx="4071965" cy="3394801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36677">
            <a:off x="3501306" y="2795161"/>
            <a:ext cx="7062522" cy="1886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75284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20" y="1214422"/>
            <a:ext cx="415820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18.11.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2016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№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981-Э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экспертно-криминалистического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алкогольную продукцию, изъятую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 ООО «Мега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Трейд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2000" b="1" dirty="0" smtClean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изготовлены производством  не ФГУП «</a:t>
            </a:r>
            <a:r>
              <a:rPr lang="ru-RU" sz="3200" b="1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Гознак</a:t>
            </a:r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»</a:t>
            </a:r>
            <a:endParaRPr lang="ru-RU" sz="3200" dirty="0" smtClean="0"/>
          </a:p>
          <a:p>
            <a:pPr algn="ctr"/>
            <a:endParaRPr lang="ru-RU" sz="2000" dirty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098" name="Picture 2" descr="Z:\7. Отдел контроля за легальностью производства и  оборота\Ч.Ц. Дашиев\МОИ ПРОВЕРКИ\мониторинги\Магаданская область\ООО Мега Трейд\фото видео\IMG_3032.JPG"/>
          <p:cNvPicPr>
            <a:picLocks noChangeAspect="1" noChangeArrowheads="1"/>
          </p:cNvPicPr>
          <p:nvPr/>
        </p:nvPicPr>
        <p:blipFill>
          <a:blip r:embed="rId3"/>
          <a:srcRect l="18602"/>
          <a:stretch>
            <a:fillRect/>
          </a:stretch>
        </p:blipFill>
        <p:spPr bwMode="auto">
          <a:xfrm>
            <a:off x="4429124" y="1857364"/>
            <a:ext cx="4572032" cy="4071966"/>
          </a:xfrm>
          <a:prstGeom prst="rect">
            <a:avLst/>
          </a:prstGeom>
          <a:noFill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4209005" y="3257145"/>
            <a:ext cx="5198716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14233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20" y="1214422"/>
            <a:ext cx="415820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Кроме этого, в ходе проведения административного расследования в отношении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             ООО «Мега </a:t>
            </a:r>
            <a:r>
              <a:rPr lang="ru-RU" sz="2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Трейд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»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установлено, что выявленная алкогольная продукция сопровождалась товаросопроводительными документами, не удостоверяющими легальность ее производства и оборота (фальсифицированными )</a:t>
            </a:r>
          </a:p>
          <a:p>
            <a:pPr algn="ctr"/>
            <a:endParaRPr lang="ru-RU" sz="2000" b="1" dirty="0" smtClean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Z:\7. Отдел контроля за легальностью производства и  оборота\Ч.Ц. Дашиев\МОИ ПРОВЕРКИ\мониторинги\Магаданская область\ООО Мега Трейд\фото видео\IMG_3032.JPG"/>
          <p:cNvPicPr>
            <a:picLocks noChangeAspect="1" noChangeArrowheads="1"/>
          </p:cNvPicPr>
          <p:nvPr/>
        </p:nvPicPr>
        <p:blipFill>
          <a:blip r:embed="rId3"/>
          <a:srcRect l="18602"/>
          <a:stretch>
            <a:fillRect/>
          </a:stretch>
        </p:blipFill>
        <p:spPr bwMode="auto">
          <a:xfrm>
            <a:off x="4572000" y="1357298"/>
            <a:ext cx="4286280" cy="40719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14233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933227"/>
            <a:ext cx="87849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отношении ООО «Мега </a:t>
            </a:r>
            <a:r>
              <a:rPr lang="ru-RU" sz="2800" dirty="0" err="1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Трейд</a:t>
            </a:r>
            <a: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» и его законного представителя составлены протоколы </a:t>
            </a:r>
            <a: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по </a:t>
            </a:r>
            <a: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</a:t>
            </a:r>
            <a:r>
              <a:rPr lang="ru-RU" sz="28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 4 ст. 15.12 КоАП </a:t>
            </a:r>
            <a:r>
              <a:rPr lang="ru-RU" sz="2800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РФ, по ч. 2 ст. 14.16 КоАП РФ, материалы дел направлены в судебные органы.</a:t>
            </a:r>
            <a:endParaRPr lang="ru-RU" sz="2800" dirty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2786058"/>
            <a:ext cx="7786741" cy="3857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1515</TotalTime>
  <Words>299</Words>
  <Application>Microsoft Office PowerPoint</Application>
  <PresentationFormat>Экран (4:3)</PresentationFormat>
  <Paragraphs>23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dashiev</cp:lastModifiedBy>
  <cp:revision>112</cp:revision>
  <dcterms:created xsi:type="dcterms:W3CDTF">2015-06-05T03:38:37Z</dcterms:created>
  <dcterms:modified xsi:type="dcterms:W3CDTF">2017-02-09T04:36:41Z</dcterms:modified>
</cp:coreProperties>
</file>